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6" r:id="rId2"/>
    <p:sldMasterId id="2147483668" r:id="rId3"/>
    <p:sldMasterId id="2147483685" r:id="rId4"/>
  </p:sldMasterIdLst>
  <p:notesMasterIdLst>
    <p:notesMasterId r:id="rId33"/>
  </p:notesMasterIdLst>
  <p:handoutMasterIdLst>
    <p:handoutMasterId r:id="rId34"/>
  </p:handoutMasterIdLst>
  <p:sldIdLst>
    <p:sldId id="270" r:id="rId5"/>
    <p:sldId id="276" r:id="rId6"/>
    <p:sldId id="278" r:id="rId7"/>
    <p:sldId id="564" r:id="rId8"/>
    <p:sldId id="578" r:id="rId9"/>
    <p:sldId id="598" r:id="rId10"/>
    <p:sldId id="619" r:id="rId11"/>
    <p:sldId id="620" r:id="rId12"/>
    <p:sldId id="621" r:id="rId13"/>
    <p:sldId id="633" r:id="rId14"/>
    <p:sldId id="627" r:id="rId15"/>
    <p:sldId id="626" r:id="rId16"/>
    <p:sldId id="625" r:id="rId17"/>
    <p:sldId id="280" r:id="rId18"/>
    <p:sldId id="603" r:id="rId19"/>
    <p:sldId id="605" r:id="rId20"/>
    <p:sldId id="604" r:id="rId21"/>
    <p:sldId id="606" r:id="rId22"/>
    <p:sldId id="632" r:id="rId23"/>
    <p:sldId id="609" r:id="rId24"/>
    <p:sldId id="629" r:id="rId25"/>
    <p:sldId id="608" r:id="rId26"/>
    <p:sldId id="631" r:id="rId27"/>
    <p:sldId id="595" r:id="rId28"/>
    <p:sldId id="612" r:id="rId29"/>
    <p:sldId id="628" r:id="rId30"/>
    <p:sldId id="613" r:id="rId31"/>
    <p:sldId id="630" r:id="rId32"/>
  </p:sldIdLst>
  <p:sldSz cx="12192000" cy="6858000"/>
  <p:notesSz cx="6950075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576" userDrawn="1">
          <p15:clr>
            <a:srgbClr val="A4A3A4"/>
          </p15:clr>
        </p15:guide>
        <p15:guide id="2" pos="44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09" userDrawn="1">
          <p15:clr>
            <a:srgbClr val="A4A3A4"/>
          </p15:clr>
        </p15:guide>
        <p15:guide id="2" pos="2189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878BF"/>
    <a:srgbClr val="288321"/>
    <a:srgbClr val="004F39"/>
    <a:srgbClr val="98C525"/>
    <a:srgbClr val="787878"/>
    <a:srgbClr val="B5B5B5"/>
    <a:srgbClr val="FF4343"/>
    <a:srgbClr val="00EE6C"/>
    <a:srgbClr val="FFFF99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03" autoAdjust="0"/>
    <p:restoredTop sz="73090" autoAdjust="0"/>
  </p:normalViewPr>
  <p:slideViewPr>
    <p:cSldViewPr showGuides="1">
      <p:cViewPr varScale="1">
        <p:scale>
          <a:sx n="79" d="100"/>
          <a:sy n="79" d="100"/>
        </p:scale>
        <p:origin x="1578" y="96"/>
      </p:cViewPr>
      <p:guideLst>
        <p:guide orient="horz" pos="576"/>
        <p:guide pos="44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73" d="100"/>
          <a:sy n="73" d="100"/>
        </p:scale>
        <p:origin x="2971" y="82"/>
      </p:cViewPr>
      <p:guideLst>
        <p:guide orient="horz" pos="2909"/>
        <p:guide pos="2189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76D5CCD-D0EE-4C4D-93A5-9262D0C7D912}" type="doc">
      <dgm:prSet loTypeId="urn:microsoft.com/office/officeart/2011/layout/HexagonRadial" loCatId="cycle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7350E19-8843-4A5C-840E-382E7B0885A4}">
      <dgm:prSet phldrT="[Text]"/>
      <dgm:spPr>
        <a:solidFill>
          <a:srgbClr val="92D050"/>
        </a:solidFill>
      </dgm:spPr>
      <dgm:t>
        <a:bodyPr/>
        <a:lstStyle/>
        <a:p>
          <a:r>
            <a:rPr lang="en-US" dirty="0"/>
            <a:t>Environment</a:t>
          </a:r>
        </a:p>
      </dgm:t>
    </dgm:pt>
    <dgm:pt modelId="{65FF4DA1-2007-4440-B9CD-F61FE00D47F8}" type="parTrans" cxnId="{9FD57672-9442-444D-BAD0-19A446131F96}">
      <dgm:prSet/>
      <dgm:spPr/>
      <dgm:t>
        <a:bodyPr/>
        <a:lstStyle/>
        <a:p>
          <a:endParaRPr lang="en-US"/>
        </a:p>
      </dgm:t>
    </dgm:pt>
    <dgm:pt modelId="{00E26186-7E9E-451C-9249-9F64BC6C0C60}" type="sibTrans" cxnId="{9FD57672-9442-444D-BAD0-19A446131F96}">
      <dgm:prSet/>
      <dgm:spPr/>
      <dgm:t>
        <a:bodyPr/>
        <a:lstStyle/>
        <a:p>
          <a:endParaRPr lang="en-US"/>
        </a:p>
      </dgm:t>
    </dgm:pt>
    <dgm:pt modelId="{B81254FE-CD7B-41AA-99AB-7C4263541892}">
      <dgm:prSet phldrT="[Text]"/>
      <dgm:spPr/>
      <dgm:t>
        <a:bodyPr/>
        <a:lstStyle/>
        <a:p>
          <a:r>
            <a:rPr lang="en-US" dirty="0"/>
            <a:t>Activities</a:t>
          </a:r>
        </a:p>
      </dgm:t>
    </dgm:pt>
    <dgm:pt modelId="{3C79354D-CF36-4DB0-BF94-37EDA83A231C}" type="parTrans" cxnId="{468ECE07-870A-4B1E-8E23-B1AE4B1B2DFF}">
      <dgm:prSet/>
      <dgm:spPr/>
      <dgm:t>
        <a:bodyPr/>
        <a:lstStyle/>
        <a:p>
          <a:endParaRPr lang="en-US"/>
        </a:p>
      </dgm:t>
    </dgm:pt>
    <dgm:pt modelId="{6C518AB5-5750-4742-A51C-A40FAC17455A}" type="sibTrans" cxnId="{468ECE07-870A-4B1E-8E23-B1AE4B1B2DFF}">
      <dgm:prSet/>
      <dgm:spPr/>
      <dgm:t>
        <a:bodyPr/>
        <a:lstStyle/>
        <a:p>
          <a:endParaRPr lang="en-US"/>
        </a:p>
      </dgm:t>
    </dgm:pt>
    <dgm:pt modelId="{4AD96ADB-4A60-4672-AD8D-C39FC6851E9C}">
      <dgm:prSet phldrT="[Text]"/>
      <dgm:spPr>
        <a:solidFill>
          <a:srgbClr val="00B0F0"/>
        </a:solidFill>
      </dgm:spPr>
      <dgm:t>
        <a:bodyPr/>
        <a:lstStyle/>
        <a:p>
          <a:r>
            <a:rPr lang="en-US" dirty="0"/>
            <a:t>Circulation</a:t>
          </a:r>
        </a:p>
      </dgm:t>
    </dgm:pt>
    <dgm:pt modelId="{D3FC41E6-7937-42CA-8736-5FF0030016C8}" type="parTrans" cxnId="{6C3A714A-0964-4437-8F3F-8CDFC55D56AD}">
      <dgm:prSet/>
      <dgm:spPr/>
      <dgm:t>
        <a:bodyPr/>
        <a:lstStyle/>
        <a:p>
          <a:endParaRPr lang="en-US"/>
        </a:p>
      </dgm:t>
    </dgm:pt>
    <dgm:pt modelId="{EB134DD9-448E-4BDD-B8A3-FD9DA753A940}" type="sibTrans" cxnId="{6C3A714A-0964-4437-8F3F-8CDFC55D56AD}">
      <dgm:prSet/>
      <dgm:spPr/>
      <dgm:t>
        <a:bodyPr/>
        <a:lstStyle/>
        <a:p>
          <a:endParaRPr lang="en-US"/>
        </a:p>
      </dgm:t>
    </dgm:pt>
    <dgm:pt modelId="{58DCAED9-E402-4088-83D1-FE29A330782A}">
      <dgm:prSet phldrT="[Text]"/>
      <dgm:spPr>
        <a:solidFill>
          <a:srgbClr val="7030A0"/>
        </a:solidFill>
      </dgm:spPr>
      <dgm:t>
        <a:bodyPr/>
        <a:lstStyle/>
        <a:p>
          <a:r>
            <a:rPr lang="en-US" dirty="0"/>
            <a:t>Structures</a:t>
          </a:r>
        </a:p>
      </dgm:t>
    </dgm:pt>
    <dgm:pt modelId="{4FDEE0B1-B039-4766-A2A0-F1D7B113DEC6}" type="parTrans" cxnId="{2F19BB46-49F5-4C8E-9E29-844427EA99A5}">
      <dgm:prSet/>
      <dgm:spPr/>
      <dgm:t>
        <a:bodyPr/>
        <a:lstStyle/>
        <a:p>
          <a:endParaRPr lang="en-US"/>
        </a:p>
      </dgm:t>
    </dgm:pt>
    <dgm:pt modelId="{3DAB2F82-2A9F-487B-8DCF-354009BBB3BA}" type="sibTrans" cxnId="{2F19BB46-49F5-4C8E-9E29-844427EA99A5}">
      <dgm:prSet/>
      <dgm:spPr/>
      <dgm:t>
        <a:bodyPr/>
        <a:lstStyle/>
        <a:p>
          <a:endParaRPr lang="en-US"/>
        </a:p>
      </dgm:t>
    </dgm:pt>
    <dgm:pt modelId="{8A159545-FBDE-4042-8434-6AB9FE67312A}">
      <dgm:prSet phldrT="[Text]"/>
      <dgm:spPr>
        <a:solidFill>
          <a:srgbClr val="C00000"/>
        </a:solidFill>
      </dgm:spPr>
      <dgm:t>
        <a:bodyPr/>
        <a:lstStyle/>
        <a:p>
          <a:r>
            <a:rPr lang="en-US" dirty="0"/>
            <a:t>Infrastructure</a:t>
          </a:r>
        </a:p>
      </dgm:t>
    </dgm:pt>
    <dgm:pt modelId="{3378FEFF-FD6E-405F-B4FC-DEEC4B22137F}" type="parTrans" cxnId="{B238A58F-1F7F-44E6-AB11-D2AF66F173BF}">
      <dgm:prSet/>
      <dgm:spPr/>
      <dgm:t>
        <a:bodyPr/>
        <a:lstStyle/>
        <a:p>
          <a:endParaRPr lang="en-US"/>
        </a:p>
      </dgm:t>
    </dgm:pt>
    <dgm:pt modelId="{B8C84FF0-F78C-40B2-B47F-E9D8A06D012A}" type="sibTrans" cxnId="{B238A58F-1F7F-44E6-AB11-D2AF66F173BF}">
      <dgm:prSet/>
      <dgm:spPr/>
      <dgm:t>
        <a:bodyPr/>
        <a:lstStyle/>
        <a:p>
          <a:endParaRPr lang="en-US"/>
        </a:p>
      </dgm:t>
    </dgm:pt>
    <dgm:pt modelId="{89971599-29E4-4DF3-9C95-6A1912B43886}">
      <dgm:prSet phldrT="[Text]"/>
      <dgm:spPr>
        <a:solidFill>
          <a:srgbClr val="002060"/>
        </a:solidFill>
      </dgm:spPr>
      <dgm:t>
        <a:bodyPr/>
        <a:lstStyle/>
        <a:p>
          <a:r>
            <a:rPr lang="en-US" dirty="0"/>
            <a:t>Gerow</a:t>
          </a:r>
        </a:p>
      </dgm:t>
    </dgm:pt>
    <dgm:pt modelId="{7782153A-2D38-4FFB-AD3E-770833675936}" type="sibTrans" cxnId="{AEEBDD32-7C08-4E35-ABBE-60C22F591C96}">
      <dgm:prSet/>
      <dgm:spPr/>
      <dgm:t>
        <a:bodyPr/>
        <a:lstStyle/>
        <a:p>
          <a:endParaRPr lang="en-US"/>
        </a:p>
      </dgm:t>
    </dgm:pt>
    <dgm:pt modelId="{90E4D44F-E412-47E8-9871-4FE4B340FEF3}" type="parTrans" cxnId="{AEEBDD32-7C08-4E35-ABBE-60C22F591C96}">
      <dgm:prSet/>
      <dgm:spPr/>
      <dgm:t>
        <a:bodyPr/>
        <a:lstStyle/>
        <a:p>
          <a:endParaRPr lang="en-US"/>
        </a:p>
      </dgm:t>
    </dgm:pt>
    <dgm:pt modelId="{A56BFF78-0BFF-4387-B7CB-14312200FE8F}" type="pres">
      <dgm:prSet presAssocID="{C76D5CCD-D0EE-4C4D-93A5-9262D0C7D912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  <dgm:pt modelId="{5CD3F4D6-D580-4A74-93BA-9188C315DC82}" type="pres">
      <dgm:prSet presAssocID="{89971599-29E4-4DF3-9C95-6A1912B43886}" presName="Parent" presStyleLbl="node0" presStyleIdx="0" presStyleCnt="1">
        <dgm:presLayoutVars>
          <dgm:chMax val="6"/>
          <dgm:chPref val="6"/>
        </dgm:presLayoutVars>
      </dgm:prSet>
      <dgm:spPr/>
    </dgm:pt>
    <dgm:pt modelId="{04142C7C-5989-45ED-9F90-7FD07DE7AAA9}" type="pres">
      <dgm:prSet presAssocID="{C7350E19-8843-4A5C-840E-382E7B0885A4}" presName="Accent1" presStyleCnt="0"/>
      <dgm:spPr/>
    </dgm:pt>
    <dgm:pt modelId="{5988741A-D067-4F4F-97AE-43493C0CCE43}" type="pres">
      <dgm:prSet presAssocID="{C7350E19-8843-4A5C-840E-382E7B0885A4}" presName="Accent" presStyleLbl="bgShp" presStyleIdx="0" presStyleCnt="5"/>
      <dgm:spPr/>
    </dgm:pt>
    <dgm:pt modelId="{7B0A129D-9B43-4737-8F06-ED6301348928}" type="pres">
      <dgm:prSet presAssocID="{C7350E19-8843-4A5C-840E-382E7B0885A4}" presName="Child1" presStyleLbl="node1" presStyleIdx="0" presStyleCnt="5">
        <dgm:presLayoutVars>
          <dgm:chMax val="0"/>
          <dgm:chPref val="0"/>
          <dgm:bulletEnabled val="1"/>
        </dgm:presLayoutVars>
      </dgm:prSet>
      <dgm:spPr/>
    </dgm:pt>
    <dgm:pt modelId="{897ACBA2-4E40-4D69-A7F6-DB81087AC46A}" type="pres">
      <dgm:prSet presAssocID="{B81254FE-CD7B-41AA-99AB-7C4263541892}" presName="Accent2" presStyleCnt="0"/>
      <dgm:spPr/>
    </dgm:pt>
    <dgm:pt modelId="{EFE12E5A-89FF-4338-9F1A-74EF8113AF0E}" type="pres">
      <dgm:prSet presAssocID="{B81254FE-CD7B-41AA-99AB-7C4263541892}" presName="Accent" presStyleLbl="bgShp" presStyleIdx="1" presStyleCnt="5"/>
      <dgm:spPr/>
    </dgm:pt>
    <dgm:pt modelId="{CE5B99B7-2A5D-41E6-88A5-239044726CED}" type="pres">
      <dgm:prSet presAssocID="{B81254FE-CD7B-41AA-99AB-7C4263541892}" presName="Child2" presStyleLbl="node1" presStyleIdx="1" presStyleCnt="5">
        <dgm:presLayoutVars>
          <dgm:chMax val="0"/>
          <dgm:chPref val="0"/>
          <dgm:bulletEnabled val="1"/>
        </dgm:presLayoutVars>
      </dgm:prSet>
      <dgm:spPr/>
    </dgm:pt>
    <dgm:pt modelId="{3F17CD05-8DDA-4383-A193-7F5F1532DF9C}" type="pres">
      <dgm:prSet presAssocID="{4AD96ADB-4A60-4672-AD8D-C39FC6851E9C}" presName="Accent3" presStyleCnt="0"/>
      <dgm:spPr/>
    </dgm:pt>
    <dgm:pt modelId="{146BDC63-D370-401E-80BD-036E9A1D5B8B}" type="pres">
      <dgm:prSet presAssocID="{4AD96ADB-4A60-4672-AD8D-C39FC6851E9C}" presName="Accent" presStyleLbl="bgShp" presStyleIdx="2" presStyleCnt="5"/>
      <dgm:spPr/>
    </dgm:pt>
    <dgm:pt modelId="{B0AF2B16-4E35-4492-B347-543BAFC08114}" type="pres">
      <dgm:prSet presAssocID="{4AD96ADB-4A60-4672-AD8D-C39FC6851E9C}" presName="Child3" presStyleLbl="node1" presStyleIdx="2" presStyleCnt="5">
        <dgm:presLayoutVars>
          <dgm:chMax val="0"/>
          <dgm:chPref val="0"/>
          <dgm:bulletEnabled val="1"/>
        </dgm:presLayoutVars>
      </dgm:prSet>
      <dgm:spPr/>
    </dgm:pt>
    <dgm:pt modelId="{A1FFA07E-8D2D-4DBE-8C66-8B4BB95C37C9}" type="pres">
      <dgm:prSet presAssocID="{58DCAED9-E402-4088-83D1-FE29A330782A}" presName="Accent4" presStyleCnt="0"/>
      <dgm:spPr/>
    </dgm:pt>
    <dgm:pt modelId="{0C6B372A-E4CE-4A9F-9AB7-902253604BEA}" type="pres">
      <dgm:prSet presAssocID="{58DCAED9-E402-4088-83D1-FE29A330782A}" presName="Accent" presStyleLbl="bgShp" presStyleIdx="3" presStyleCnt="5"/>
      <dgm:spPr/>
    </dgm:pt>
    <dgm:pt modelId="{90002526-7343-45F3-B7C2-09158F2F6C48}" type="pres">
      <dgm:prSet presAssocID="{58DCAED9-E402-4088-83D1-FE29A330782A}" presName="Child4" presStyleLbl="node1" presStyleIdx="3" presStyleCnt="5">
        <dgm:presLayoutVars>
          <dgm:chMax val="0"/>
          <dgm:chPref val="0"/>
          <dgm:bulletEnabled val="1"/>
        </dgm:presLayoutVars>
      </dgm:prSet>
      <dgm:spPr/>
    </dgm:pt>
    <dgm:pt modelId="{352D908B-1E04-49ED-A7DA-4D0F9E2E3BD8}" type="pres">
      <dgm:prSet presAssocID="{8A159545-FBDE-4042-8434-6AB9FE67312A}" presName="Accent5" presStyleCnt="0"/>
      <dgm:spPr/>
    </dgm:pt>
    <dgm:pt modelId="{60C40A49-8B3C-4136-A631-8AB833AE0E8E}" type="pres">
      <dgm:prSet presAssocID="{8A159545-FBDE-4042-8434-6AB9FE67312A}" presName="Accent" presStyleLbl="bgShp" presStyleIdx="4" presStyleCnt="5"/>
      <dgm:spPr/>
    </dgm:pt>
    <dgm:pt modelId="{0D5295F2-5A3D-4260-A3DC-C3337847EE55}" type="pres">
      <dgm:prSet presAssocID="{8A159545-FBDE-4042-8434-6AB9FE67312A}" presName="Child5" presStyleLbl="node1" presStyleIdx="4" presStyleCnt="5">
        <dgm:presLayoutVars>
          <dgm:chMax val="0"/>
          <dgm:chPref val="0"/>
          <dgm:bulletEnabled val="1"/>
        </dgm:presLayoutVars>
      </dgm:prSet>
      <dgm:spPr/>
    </dgm:pt>
  </dgm:ptLst>
  <dgm:cxnLst>
    <dgm:cxn modelId="{468ECE07-870A-4B1E-8E23-B1AE4B1B2DFF}" srcId="{89971599-29E4-4DF3-9C95-6A1912B43886}" destId="{B81254FE-CD7B-41AA-99AB-7C4263541892}" srcOrd="1" destOrd="0" parTransId="{3C79354D-CF36-4DB0-BF94-37EDA83A231C}" sibTransId="{6C518AB5-5750-4742-A51C-A40FAC17455A}"/>
    <dgm:cxn modelId="{AEEBDD32-7C08-4E35-ABBE-60C22F591C96}" srcId="{C76D5CCD-D0EE-4C4D-93A5-9262D0C7D912}" destId="{89971599-29E4-4DF3-9C95-6A1912B43886}" srcOrd="0" destOrd="0" parTransId="{90E4D44F-E412-47E8-9871-4FE4B340FEF3}" sibTransId="{7782153A-2D38-4FFB-AD3E-770833675936}"/>
    <dgm:cxn modelId="{2F19BB46-49F5-4C8E-9E29-844427EA99A5}" srcId="{89971599-29E4-4DF3-9C95-6A1912B43886}" destId="{58DCAED9-E402-4088-83D1-FE29A330782A}" srcOrd="3" destOrd="0" parTransId="{4FDEE0B1-B039-4766-A2A0-F1D7B113DEC6}" sibTransId="{3DAB2F82-2A9F-487B-8DCF-354009BBB3BA}"/>
    <dgm:cxn modelId="{FA7A504A-9393-4417-AD60-6E94CC7F8458}" type="presOf" srcId="{C76D5CCD-D0EE-4C4D-93A5-9262D0C7D912}" destId="{A56BFF78-0BFF-4387-B7CB-14312200FE8F}" srcOrd="0" destOrd="0" presId="urn:microsoft.com/office/officeart/2011/layout/HexagonRadial"/>
    <dgm:cxn modelId="{6C3A714A-0964-4437-8F3F-8CDFC55D56AD}" srcId="{89971599-29E4-4DF3-9C95-6A1912B43886}" destId="{4AD96ADB-4A60-4672-AD8D-C39FC6851E9C}" srcOrd="2" destOrd="0" parTransId="{D3FC41E6-7937-42CA-8736-5FF0030016C8}" sibTransId="{EB134DD9-448E-4BDD-B8A3-FD9DA753A940}"/>
    <dgm:cxn modelId="{5BE73A4D-E44C-4726-9F69-848AEA66A50B}" type="presOf" srcId="{B81254FE-CD7B-41AA-99AB-7C4263541892}" destId="{CE5B99B7-2A5D-41E6-88A5-239044726CED}" srcOrd="0" destOrd="0" presId="urn:microsoft.com/office/officeart/2011/layout/HexagonRadial"/>
    <dgm:cxn modelId="{9FD57672-9442-444D-BAD0-19A446131F96}" srcId="{89971599-29E4-4DF3-9C95-6A1912B43886}" destId="{C7350E19-8843-4A5C-840E-382E7B0885A4}" srcOrd="0" destOrd="0" parTransId="{65FF4DA1-2007-4440-B9CD-F61FE00D47F8}" sibTransId="{00E26186-7E9E-451C-9249-9F64BC6C0C60}"/>
    <dgm:cxn modelId="{B238A58F-1F7F-44E6-AB11-D2AF66F173BF}" srcId="{89971599-29E4-4DF3-9C95-6A1912B43886}" destId="{8A159545-FBDE-4042-8434-6AB9FE67312A}" srcOrd="4" destOrd="0" parTransId="{3378FEFF-FD6E-405F-B4FC-DEEC4B22137F}" sibTransId="{B8C84FF0-F78C-40B2-B47F-E9D8A06D012A}"/>
    <dgm:cxn modelId="{CB7029AC-7387-42D0-95A3-5D27B0D2D6D0}" type="presOf" srcId="{58DCAED9-E402-4088-83D1-FE29A330782A}" destId="{90002526-7343-45F3-B7C2-09158F2F6C48}" srcOrd="0" destOrd="0" presId="urn:microsoft.com/office/officeart/2011/layout/HexagonRadial"/>
    <dgm:cxn modelId="{BEE794CD-9E55-41C5-91D2-C1E47386316A}" type="presOf" srcId="{8A159545-FBDE-4042-8434-6AB9FE67312A}" destId="{0D5295F2-5A3D-4260-A3DC-C3337847EE55}" srcOrd="0" destOrd="0" presId="urn:microsoft.com/office/officeart/2011/layout/HexagonRadial"/>
    <dgm:cxn modelId="{26A600D6-4A09-4B53-82CA-C1EF4DE25E40}" type="presOf" srcId="{4AD96ADB-4A60-4672-AD8D-C39FC6851E9C}" destId="{B0AF2B16-4E35-4492-B347-543BAFC08114}" srcOrd="0" destOrd="0" presId="urn:microsoft.com/office/officeart/2011/layout/HexagonRadial"/>
    <dgm:cxn modelId="{C4507BE3-CA41-4909-B4AF-F0E8D4FEEDF1}" type="presOf" srcId="{89971599-29E4-4DF3-9C95-6A1912B43886}" destId="{5CD3F4D6-D580-4A74-93BA-9188C315DC82}" srcOrd="0" destOrd="0" presId="urn:microsoft.com/office/officeart/2011/layout/HexagonRadial"/>
    <dgm:cxn modelId="{0D1B04F0-34A7-4981-BFF8-DD631D974A85}" type="presOf" srcId="{C7350E19-8843-4A5C-840E-382E7B0885A4}" destId="{7B0A129D-9B43-4737-8F06-ED6301348928}" srcOrd="0" destOrd="0" presId="urn:microsoft.com/office/officeart/2011/layout/HexagonRadial"/>
    <dgm:cxn modelId="{E1489E7A-EE49-41A6-9473-3B471608EE5A}" type="presParOf" srcId="{A56BFF78-0BFF-4387-B7CB-14312200FE8F}" destId="{5CD3F4D6-D580-4A74-93BA-9188C315DC82}" srcOrd="0" destOrd="0" presId="urn:microsoft.com/office/officeart/2011/layout/HexagonRadial"/>
    <dgm:cxn modelId="{BE3817CB-B99B-4BED-89AA-769C020C5CC7}" type="presParOf" srcId="{A56BFF78-0BFF-4387-B7CB-14312200FE8F}" destId="{04142C7C-5989-45ED-9F90-7FD07DE7AAA9}" srcOrd="1" destOrd="0" presId="urn:microsoft.com/office/officeart/2011/layout/HexagonRadial"/>
    <dgm:cxn modelId="{A92DC7FC-9090-4579-A6F0-8E690DC61035}" type="presParOf" srcId="{04142C7C-5989-45ED-9F90-7FD07DE7AAA9}" destId="{5988741A-D067-4F4F-97AE-43493C0CCE43}" srcOrd="0" destOrd="0" presId="urn:microsoft.com/office/officeart/2011/layout/HexagonRadial"/>
    <dgm:cxn modelId="{F708B12A-BA7C-40E7-AC8E-CD2EBCD30FB3}" type="presParOf" srcId="{A56BFF78-0BFF-4387-B7CB-14312200FE8F}" destId="{7B0A129D-9B43-4737-8F06-ED6301348928}" srcOrd="2" destOrd="0" presId="urn:microsoft.com/office/officeart/2011/layout/HexagonRadial"/>
    <dgm:cxn modelId="{F84D61AF-E9AC-4D6D-9E38-396F62D01A5B}" type="presParOf" srcId="{A56BFF78-0BFF-4387-B7CB-14312200FE8F}" destId="{897ACBA2-4E40-4D69-A7F6-DB81087AC46A}" srcOrd="3" destOrd="0" presId="urn:microsoft.com/office/officeart/2011/layout/HexagonRadial"/>
    <dgm:cxn modelId="{04BE36CD-3C1F-47AD-A587-CC494A1E2530}" type="presParOf" srcId="{897ACBA2-4E40-4D69-A7F6-DB81087AC46A}" destId="{EFE12E5A-89FF-4338-9F1A-74EF8113AF0E}" srcOrd="0" destOrd="0" presId="urn:microsoft.com/office/officeart/2011/layout/HexagonRadial"/>
    <dgm:cxn modelId="{EB2A9136-1749-4036-BDBE-21730996612A}" type="presParOf" srcId="{A56BFF78-0BFF-4387-B7CB-14312200FE8F}" destId="{CE5B99B7-2A5D-41E6-88A5-239044726CED}" srcOrd="4" destOrd="0" presId="urn:microsoft.com/office/officeart/2011/layout/HexagonRadial"/>
    <dgm:cxn modelId="{F1785F8F-BF99-4C8A-9D11-82241640BDD3}" type="presParOf" srcId="{A56BFF78-0BFF-4387-B7CB-14312200FE8F}" destId="{3F17CD05-8DDA-4383-A193-7F5F1532DF9C}" srcOrd="5" destOrd="0" presId="urn:microsoft.com/office/officeart/2011/layout/HexagonRadial"/>
    <dgm:cxn modelId="{0BFB3642-D0E0-4BF3-A6C1-72A5775C3B55}" type="presParOf" srcId="{3F17CD05-8DDA-4383-A193-7F5F1532DF9C}" destId="{146BDC63-D370-401E-80BD-036E9A1D5B8B}" srcOrd="0" destOrd="0" presId="urn:microsoft.com/office/officeart/2011/layout/HexagonRadial"/>
    <dgm:cxn modelId="{38E02893-D310-4073-9022-433E24450153}" type="presParOf" srcId="{A56BFF78-0BFF-4387-B7CB-14312200FE8F}" destId="{B0AF2B16-4E35-4492-B347-543BAFC08114}" srcOrd="6" destOrd="0" presId="urn:microsoft.com/office/officeart/2011/layout/HexagonRadial"/>
    <dgm:cxn modelId="{CB1BB8BD-F4B0-4AA1-983B-82DD83A29528}" type="presParOf" srcId="{A56BFF78-0BFF-4387-B7CB-14312200FE8F}" destId="{A1FFA07E-8D2D-4DBE-8C66-8B4BB95C37C9}" srcOrd="7" destOrd="0" presId="urn:microsoft.com/office/officeart/2011/layout/HexagonRadial"/>
    <dgm:cxn modelId="{D0441749-7972-4556-99FB-0BBEDB48EE4C}" type="presParOf" srcId="{A1FFA07E-8D2D-4DBE-8C66-8B4BB95C37C9}" destId="{0C6B372A-E4CE-4A9F-9AB7-902253604BEA}" srcOrd="0" destOrd="0" presId="urn:microsoft.com/office/officeart/2011/layout/HexagonRadial"/>
    <dgm:cxn modelId="{34B9326C-03E1-4C1A-840B-F9CDA8073948}" type="presParOf" srcId="{A56BFF78-0BFF-4387-B7CB-14312200FE8F}" destId="{90002526-7343-45F3-B7C2-09158F2F6C48}" srcOrd="8" destOrd="0" presId="urn:microsoft.com/office/officeart/2011/layout/HexagonRadial"/>
    <dgm:cxn modelId="{81FE316F-2266-4C00-8177-F7204EA333A4}" type="presParOf" srcId="{A56BFF78-0BFF-4387-B7CB-14312200FE8F}" destId="{352D908B-1E04-49ED-A7DA-4D0F9E2E3BD8}" srcOrd="9" destOrd="0" presId="urn:microsoft.com/office/officeart/2011/layout/HexagonRadial"/>
    <dgm:cxn modelId="{643DFF1E-9CC9-4077-B7FC-FEBF9BC69635}" type="presParOf" srcId="{352D908B-1E04-49ED-A7DA-4D0F9E2E3BD8}" destId="{60C40A49-8B3C-4136-A631-8AB833AE0E8E}" srcOrd="0" destOrd="0" presId="urn:microsoft.com/office/officeart/2011/layout/HexagonRadial"/>
    <dgm:cxn modelId="{9AD4E3F4-F4B8-483B-93B3-158FAFAF71D6}" type="presParOf" srcId="{A56BFF78-0BFF-4387-B7CB-14312200FE8F}" destId="{0D5295F2-5A3D-4260-A3DC-C3337847EE55}" srcOrd="10" destOrd="0" presId="urn:microsoft.com/office/officeart/2011/layout/HexagonRadial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D3F4D6-D580-4A74-93BA-9188C315DC82}">
      <dsp:nvSpPr>
        <dsp:cNvPr id="0" name=""/>
        <dsp:cNvSpPr/>
      </dsp:nvSpPr>
      <dsp:spPr>
        <a:xfrm>
          <a:off x="2257343" y="1879675"/>
          <a:ext cx="2389149" cy="2066710"/>
        </a:xfrm>
        <a:prstGeom prst="hexagon">
          <a:avLst>
            <a:gd name="adj" fmla="val 28570"/>
            <a:gd name="vf" fmla="val 115470"/>
          </a:avLst>
        </a:prstGeom>
        <a:solidFill>
          <a:srgbClr val="00206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4610" tIns="54610" rIns="54610" bIns="54610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300" kern="1200" dirty="0"/>
            <a:t>Gerow</a:t>
          </a:r>
        </a:p>
      </dsp:txBody>
      <dsp:txXfrm>
        <a:off x="2653258" y="2222158"/>
        <a:ext cx="1597319" cy="1381744"/>
      </dsp:txXfrm>
    </dsp:sp>
    <dsp:sp modelId="{EFE12E5A-89FF-4338-9F1A-74EF8113AF0E}">
      <dsp:nvSpPr>
        <dsp:cNvPr id="0" name=""/>
        <dsp:cNvSpPr/>
      </dsp:nvSpPr>
      <dsp:spPr>
        <a:xfrm>
          <a:off x="3753409" y="890893"/>
          <a:ext cx="901418" cy="776691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B0A129D-9B43-4737-8F06-ED6301348928}">
      <dsp:nvSpPr>
        <dsp:cNvPr id="0" name=""/>
        <dsp:cNvSpPr/>
      </dsp:nvSpPr>
      <dsp:spPr>
        <a:xfrm>
          <a:off x="2477418" y="0"/>
          <a:ext cx="1957890" cy="1693805"/>
        </a:xfrm>
        <a:prstGeom prst="hexagon">
          <a:avLst>
            <a:gd name="adj" fmla="val 28570"/>
            <a:gd name="vf" fmla="val 115470"/>
          </a:avLst>
        </a:prstGeom>
        <a:solidFill>
          <a:srgbClr val="92D05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Environment</a:t>
          </a:r>
        </a:p>
      </dsp:txBody>
      <dsp:txXfrm>
        <a:off x="2801882" y="280700"/>
        <a:ext cx="1308962" cy="1132405"/>
      </dsp:txXfrm>
    </dsp:sp>
    <dsp:sp modelId="{146BDC63-D370-401E-80BD-036E9A1D5B8B}">
      <dsp:nvSpPr>
        <dsp:cNvPr id="0" name=""/>
        <dsp:cNvSpPr/>
      </dsp:nvSpPr>
      <dsp:spPr>
        <a:xfrm>
          <a:off x="4805435" y="2342893"/>
          <a:ext cx="901418" cy="776691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E5B99B7-2A5D-41E6-88A5-239044726CED}">
      <dsp:nvSpPr>
        <dsp:cNvPr id="0" name=""/>
        <dsp:cNvSpPr/>
      </dsp:nvSpPr>
      <dsp:spPr>
        <a:xfrm>
          <a:off x="4273031" y="1041803"/>
          <a:ext cx="1957890" cy="1693805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Activities</a:t>
          </a:r>
        </a:p>
      </dsp:txBody>
      <dsp:txXfrm>
        <a:off x="4597495" y="1322503"/>
        <a:ext cx="1308962" cy="1132405"/>
      </dsp:txXfrm>
    </dsp:sp>
    <dsp:sp modelId="{0C6B372A-E4CE-4A9F-9AB7-902253604BEA}">
      <dsp:nvSpPr>
        <dsp:cNvPr id="0" name=""/>
        <dsp:cNvSpPr/>
      </dsp:nvSpPr>
      <dsp:spPr>
        <a:xfrm>
          <a:off x="4074630" y="3981928"/>
          <a:ext cx="901418" cy="776691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0AF2B16-4E35-4492-B347-543BAFC08114}">
      <dsp:nvSpPr>
        <dsp:cNvPr id="0" name=""/>
        <dsp:cNvSpPr/>
      </dsp:nvSpPr>
      <dsp:spPr>
        <a:xfrm>
          <a:off x="4273031" y="3089869"/>
          <a:ext cx="1957890" cy="1693805"/>
        </a:xfrm>
        <a:prstGeom prst="hexagon">
          <a:avLst>
            <a:gd name="adj" fmla="val 28570"/>
            <a:gd name="vf" fmla="val 115470"/>
          </a:avLst>
        </a:prstGeom>
        <a:solidFill>
          <a:srgbClr val="00B0F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Circulation</a:t>
          </a:r>
        </a:p>
      </dsp:txBody>
      <dsp:txXfrm>
        <a:off x="4597495" y="3370569"/>
        <a:ext cx="1308962" cy="1132405"/>
      </dsp:txXfrm>
    </dsp:sp>
    <dsp:sp modelId="{60C40A49-8B3C-4136-A631-8AB833AE0E8E}">
      <dsp:nvSpPr>
        <dsp:cNvPr id="0" name=""/>
        <dsp:cNvSpPr/>
      </dsp:nvSpPr>
      <dsp:spPr>
        <a:xfrm>
          <a:off x="2261789" y="4152066"/>
          <a:ext cx="901418" cy="776691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0002526-7343-45F3-B7C2-09158F2F6C48}">
      <dsp:nvSpPr>
        <dsp:cNvPr id="0" name=""/>
        <dsp:cNvSpPr/>
      </dsp:nvSpPr>
      <dsp:spPr>
        <a:xfrm>
          <a:off x="2477418" y="4132838"/>
          <a:ext cx="1957890" cy="1693805"/>
        </a:xfrm>
        <a:prstGeom prst="hexagon">
          <a:avLst>
            <a:gd name="adj" fmla="val 28570"/>
            <a:gd name="vf" fmla="val 115470"/>
          </a:avLst>
        </a:prstGeom>
        <a:solidFill>
          <a:srgbClr val="7030A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Structures</a:t>
          </a:r>
        </a:p>
      </dsp:txBody>
      <dsp:txXfrm>
        <a:off x="2801882" y="4413538"/>
        <a:ext cx="1308962" cy="1132405"/>
      </dsp:txXfrm>
    </dsp:sp>
    <dsp:sp modelId="{0D5295F2-5A3D-4260-A3DC-C3337847EE55}">
      <dsp:nvSpPr>
        <dsp:cNvPr id="0" name=""/>
        <dsp:cNvSpPr/>
      </dsp:nvSpPr>
      <dsp:spPr>
        <a:xfrm>
          <a:off x="673468" y="3091034"/>
          <a:ext cx="1957890" cy="1693805"/>
        </a:xfrm>
        <a:prstGeom prst="hexagon">
          <a:avLst>
            <a:gd name="adj" fmla="val 28570"/>
            <a:gd name="vf" fmla="val 115470"/>
          </a:avLst>
        </a:prstGeom>
        <a:solidFill>
          <a:srgbClr val="C000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Infrastructure</a:t>
          </a:r>
        </a:p>
      </dsp:txBody>
      <dsp:txXfrm>
        <a:off x="997932" y="3371734"/>
        <a:ext cx="1308962" cy="113240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1/layout/HexagonRadial">
  <dgm:title val="Hexagon Radial"/>
  <dgm:desc val="Use to show a sequential process that relates to a central idea or theme. Limited to six Level 2 shapes. Works best with small amounts of text. Unused text does not appear, but remains available if you switch layouts."/>
  <dgm:catLst>
    <dgm:cat type="cycle" pri="8500"/>
    <dgm:cat type="officeonline" pri="9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l" for="ch" forName="Accent1" refType="w" fact="0.168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l" for="ch" forName="Parent" refType="w" fact="0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6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2" refType="w" fact="0.6413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Parent" refType="w" fact="0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l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7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3" refType="w" fact="0.4573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l" for="ch" forName="Accent2" refType="w" fact="0.6413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3" refType="w" fact="0.0554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l" for="ch" forName="Parent" refType="w" fact="0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l" for="ch" forName="Child2" refType="w" fact="0.5073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8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4" refType="w" fact="0.4573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l" for="ch" forName="Accent3" refType="w" fact="0.6413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l" for="ch" forName="Accent2" refType="w" fact="0.376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0554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l" for="ch" forName="Parent" refType="w" fact="0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l" for="ch" forName="Child2" refType="w" fact="0.5073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l" for="ch" forName="Child3" refType="w" fact="0.5073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l" for="ch" forName="Child1" refType="w" fact="0.0554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9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0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l" for="ch" forName="Accent6" refType="w" fact="0.0934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6" refType="w" fact="0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if>
      <dgm:else name="Name11">
        <dgm:choose name="Name12">
          <dgm:if name="Name13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4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r" for="ch" forName="Accent1" refType="w" fact="0.831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r" for="ch" forName="Parent" refType="w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15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2" refType="w" fact="0.3587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Parent" refType="w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r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16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3" refType="w" fact="0.5427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r" for="ch" forName="Accent2" refType="w" fact="0.3587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3" refType="w" fact="0.9446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r" for="ch" forName="Parent" refType="w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r" for="ch" forName="Child2" refType="w" fact="0.4927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17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4" refType="w" fact="0.5427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r" for="ch" forName="Accent3" refType="w" fact="0.3587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r" for="ch" forName="Accent2" refType="w" fact="0.623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9446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r" for="ch" forName="Parent" refType="w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r" for="ch" forName="Child2" refType="w" fact="0.4927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r" for="ch" forName="Child3" refType="w" fact="0.4927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r" for="ch" forName="Child1" refType="w" fact="0.9446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18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9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r" for="ch" forName="Accent6" refType="w" fact="0.9066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6" refType="w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else>
    </dgm:choose>
    <dgm:forEach name="wrapper" axis="self" ptType="parTrans">
      <dgm:forEach name="accentRepeat" axis="self">
        <dgm:layoutNode name="Accent" styleLbl="bgShp">
          <dgm:alg type="sp"/>
          <dgm:shape xmlns:r="http://schemas.openxmlformats.org/officeDocument/2006/relationships" type="hexagon" r:blip="" zOrderOff="-2">
            <dgm:adjLst>
              <dgm:adj idx="1" val="0.289"/>
              <dgm:adj idx="2" val="1.1547"/>
            </dgm:adjLst>
          </dgm:shape>
          <dgm:presOf/>
        </dgm:layoutNode>
      </dgm:forEach>
    </dgm:forEach>
    <dgm:forEach name="Name20" axis="ch" ptType="node" cnt="1">
      <dgm:layoutNode name="Parent" styleLbl="node0">
        <dgm:varLst>
          <dgm:chMax val="6"/>
          <dgm:chPref val="6"/>
        </dgm:varLst>
        <dgm:alg type="tx"/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1" axis="ch ch" ptType="node node" st="1 1" cnt="1 1">
      <dgm:layoutNode name="Accent1">
        <dgm:alg type="sp"/>
        <dgm:shape xmlns:r="http://schemas.openxmlformats.org/officeDocument/2006/relationships" r:blip="" zOrderOff="-2">
          <dgm:adjLst/>
        </dgm:shape>
        <dgm:presOf/>
        <dgm:constrLst/>
        <dgm:forEach name="Name22" ref="accentRepeat"/>
      </dgm:layoutNode>
      <dgm:layoutNode name="Child1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3" axis="ch ch" ptType="node node" st="1 2" cnt="1 1">
      <dgm:layoutNode name="Accent2">
        <dgm:alg type="sp"/>
        <dgm:shape xmlns:r="http://schemas.openxmlformats.org/officeDocument/2006/relationships" r:blip="" zOrderOff="-2">
          <dgm:adjLst/>
        </dgm:shape>
        <dgm:presOf/>
        <dgm:constrLst/>
        <dgm:forEach name="Name24" ref="accentRepeat"/>
      </dgm:layoutNode>
      <dgm:layoutNode name="Child2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5" axis="ch ch" ptType="node node" st="1 3" cnt="1 1">
      <dgm:layoutNode name="Accent3">
        <dgm:alg type="sp"/>
        <dgm:shape xmlns:r="http://schemas.openxmlformats.org/officeDocument/2006/relationships" r:blip="" zOrderOff="-2">
          <dgm:adjLst/>
        </dgm:shape>
        <dgm:presOf/>
        <dgm:constrLst/>
        <dgm:forEach name="Name26" ref="accentRepeat"/>
      </dgm:layoutNode>
      <dgm:layoutNode name="Child3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7" axis="ch ch" ptType="node node" st="1 4" cnt="1 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  <dgm:layoutNode name="Child4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9" axis="ch ch" ptType="node node" st="1 5" cnt="1 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30" ref="accentRepeat"/>
      </dgm:layoutNode>
      <dgm:layoutNode name="Child5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1" axis="ch ch" ptType="node node" st="1 6" cnt="1 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32" ref="accentRepeat"/>
      </dgm:layoutNode>
      <dgm:layoutNode name="Child6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1804"/>
          </a:xfrm>
          <a:prstGeom prst="rect">
            <a:avLst/>
          </a:prstGeom>
        </p:spPr>
        <p:txBody>
          <a:bodyPr vert="horz" lIns="92474" tIns="46237" rIns="92474" bIns="46237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36768" y="0"/>
            <a:ext cx="3011699" cy="461804"/>
          </a:xfrm>
          <a:prstGeom prst="rect">
            <a:avLst/>
          </a:prstGeom>
        </p:spPr>
        <p:txBody>
          <a:bodyPr vert="horz" lIns="92474" tIns="46237" rIns="92474" bIns="46237" rtlCol="0"/>
          <a:lstStyle>
            <a:lvl1pPr algn="r">
              <a:defRPr sz="1200"/>
            </a:lvl1pPr>
          </a:lstStyle>
          <a:p>
            <a:fld id="{CAFD1CEE-A62E-4F21-9C75-D80E7E3C67DC}" type="datetimeFigureOut">
              <a:rPr lang="en-US" smtClean="0"/>
              <a:t>10/16/2018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72668"/>
            <a:ext cx="3011699" cy="461804"/>
          </a:xfrm>
          <a:prstGeom prst="rect">
            <a:avLst/>
          </a:prstGeom>
        </p:spPr>
        <p:txBody>
          <a:bodyPr vert="horz" lIns="92474" tIns="46237" rIns="92474" bIns="46237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36768" y="8772668"/>
            <a:ext cx="3011699" cy="461804"/>
          </a:xfrm>
          <a:prstGeom prst="rect">
            <a:avLst/>
          </a:prstGeom>
        </p:spPr>
        <p:txBody>
          <a:bodyPr vert="horz" lIns="92474" tIns="46237" rIns="92474" bIns="46237" rtlCol="0" anchor="b"/>
          <a:lstStyle>
            <a:lvl1pPr algn="r">
              <a:defRPr sz="1200"/>
            </a:lvl1pPr>
          </a:lstStyle>
          <a:p>
            <a:fld id="{7F9AC97C-E135-426F-87B5-F5AA38E7812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900968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488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7000" y="0"/>
            <a:ext cx="3011488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3FE508-A2B2-48DB-B0C4-774A6C0BE0AF}" type="datetimeFigureOut">
              <a:rPr lang="en-US" smtClean="0"/>
              <a:t>10/16/2018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04850" y="1154113"/>
            <a:ext cx="5540375" cy="31178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325" y="4445000"/>
            <a:ext cx="5559425" cy="36369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525"/>
            <a:ext cx="3011488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7000" y="8772525"/>
            <a:ext cx="3011488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B8F928-698E-4F3A-82CE-0F90623E3A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8679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4850" y="1154113"/>
            <a:ext cx="5540375" cy="3117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8F928-698E-4F3A-82CE-0F90623E3A1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707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4850" y="1154113"/>
            <a:ext cx="5540375" cy="3117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Resource areas w/ Protection zones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8F928-698E-4F3A-82CE-0F90623E3A1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4005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4850" y="1154113"/>
            <a:ext cx="5540375" cy="3117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Bathymetry map and Isopach Map</a:t>
            </a:r>
          </a:p>
          <a:p>
            <a:endParaRPr lang="en-US" dirty="0"/>
          </a:p>
          <a:p>
            <a:r>
              <a:rPr lang="en-US" dirty="0"/>
              <a:t>Darker shades indicate depth or thickness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8F928-698E-4F3A-82CE-0F90623E3A1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0235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4850" y="1154113"/>
            <a:ext cx="5540375" cy="3117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Both internal and external views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8F928-698E-4F3A-82CE-0F90623E3A1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7850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4850" y="1154113"/>
            <a:ext cx="5540375" cy="3117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Existing utilities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8F928-698E-4F3A-82CE-0F90623E3A1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725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4850" y="1154113"/>
            <a:ext cx="5540375" cy="3117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8F928-698E-4F3A-82CE-0F90623E3A1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40800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4850" y="1154113"/>
            <a:ext cx="5540375" cy="3117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Project broken down into 5 broad headings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8F928-698E-4F3A-82CE-0F90623E3A1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20737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4850" y="1154113"/>
            <a:ext cx="5540375" cy="3117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8F928-698E-4F3A-82CE-0F90623E3A1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70230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4850" y="1154113"/>
            <a:ext cx="5540375" cy="3117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Both programmed and informal activities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Recreation and gathering.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Different mix from nearby parks (i.e. Rideout)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8F928-698E-4F3A-82CE-0F90623E3A1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94040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4850" y="1154113"/>
            <a:ext cx="5540375" cy="3117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4 locations reviewed.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Have determined the best location is to tap into parking lot entrance.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Town already owns land.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Easement across BRFT required.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8F928-698E-4F3A-82CE-0F90623E3A1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97402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4850" y="1154113"/>
            <a:ext cx="5540375" cy="3117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Reuse of old road bed.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Position new parking to take advantage of down hill swale – pine forest area.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8F928-698E-4F3A-82CE-0F90623E3A1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9148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4850" y="1154113"/>
            <a:ext cx="5540375" cy="3117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Major talking points: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meet or exceed the selection/evaluation requirements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have a concise team and a local firm with over 30 years of park and campus planning experience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appreciate the project for it’s opportunities and constraints.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have the ability and creativity to create an engaging public process and a dynamic work product.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8F928-698E-4F3A-82CE-0F90623E3A1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74472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4850" y="1154113"/>
            <a:ext cx="5540375" cy="3117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Includes: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House to be removed – green recycling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New restroom, to be similar in footprint to the Visitor’s Center – different styling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1-2 Picnic shelters/pavilions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Shoreline boardwalk and piers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8F928-698E-4F3A-82CE-0F90623E3A1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47755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4850" y="1154113"/>
            <a:ext cx="5540375" cy="3117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Shoreline walk is a central feature of the park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Conceived as a way to protect the steep shore line, yet allow maximum waterfront access.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Minimizes clearing and disturbance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Fixed or floating?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Can be outfitted with benches.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Rail or no rail?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8F928-698E-4F3A-82CE-0F90623E3A1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09334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4850" y="1154113"/>
            <a:ext cx="5540375" cy="3117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Park will require electric, water, and some minimal lighting.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New parking will require stormwater elements to treat runoff.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8F928-698E-4F3A-82CE-0F90623E3A1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92104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4850" y="1154113"/>
            <a:ext cx="5540375" cy="3117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Clivus Composting waste treatment system</a:t>
            </a:r>
          </a:p>
          <a:p>
            <a:endParaRPr lang="en-US" dirty="0"/>
          </a:p>
          <a:p>
            <a:r>
              <a:rPr lang="en-US" dirty="0"/>
              <a:t>Examples: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Concord Country Club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New Seabury Country Club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8F928-698E-4F3A-82CE-0F90623E3A1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35252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4850" y="1154113"/>
            <a:ext cx="5540375" cy="3117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8F928-698E-4F3A-82CE-0F90623E3A1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91253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4850" y="1154113"/>
            <a:ext cx="5540375" cy="3117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8F928-698E-4F3A-82CE-0F90623E3A11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58722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4850" y="1154113"/>
            <a:ext cx="5540375" cy="3117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50 total spaces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Handicap = 2 (25-50)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580 + 90 + 90 = 760 LF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8F928-698E-4F3A-82CE-0F90623E3A11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98114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4850" y="1154113"/>
            <a:ext cx="5540375" cy="3117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8F928-698E-4F3A-82CE-0F90623E3A11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92765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4850" y="1154113"/>
            <a:ext cx="5540375" cy="3117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33 spaces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Handicap = 1 space (15-25)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290 + 90 + 90 = 470 LF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8F928-698E-4F3A-82CE-0F90623E3A11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3169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4850" y="1154113"/>
            <a:ext cx="5540375" cy="3117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8F928-698E-4F3A-82CE-0F90623E3A1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5694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4850" y="1154113"/>
            <a:ext cx="5540375" cy="3117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7.03 acre parcel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54 acre pond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1500 LF shoreline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0.6 mile  or 12 minute walk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8F928-698E-4F3A-82CE-0F90623E3A1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814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4850" y="1154113"/>
            <a:ext cx="5540375" cy="3117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8F928-698E-4F3A-82CE-0F90623E3A1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4338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4850" y="1154113"/>
            <a:ext cx="5540375" cy="3117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Four distinct areas:</a:t>
            </a:r>
          </a:p>
          <a:p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Driveway area – scattered hardwood trees, heavy ground cover w/ invasive plants, steep shoreline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House lot – predominantly mown lawn, great views to pond, steep shoreline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Pine forest – dense evergreen canopy, dark, very little lower story growth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Cove area – flat, low bank, easy access to water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Forested ridge – oldest/largest hardwoods, steep slopes w. flat ridge line, shoreline shelf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8F928-698E-4F3A-82CE-0F90623E3A1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6297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4850" y="1154113"/>
            <a:ext cx="5540375" cy="3117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Steep slopes shown with hatching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Natural swale through middle of property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Accessible down to cove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8F928-698E-4F3A-82CE-0F90623E3A1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9056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4850" y="1154113"/>
            <a:ext cx="5540375" cy="3117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Old road bed and gravel pit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8F928-698E-4F3A-82CE-0F90623E3A1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5546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4850" y="1154113"/>
            <a:ext cx="5540375" cy="3117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Adjacent multi-use trail.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8F928-698E-4F3A-82CE-0F90623E3A1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4036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-7618" y="703858"/>
            <a:ext cx="12199620" cy="4938436"/>
          </a:xfrm>
          <a:effectLst/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marL="0" indent="0">
              <a:buNone/>
            </a:pPr>
            <a:r>
              <a:rPr lang="en-US" dirty="0"/>
              <a:t>Click icon to add picture</a:t>
            </a:r>
          </a:p>
        </p:txBody>
      </p:sp>
      <p:sp>
        <p:nvSpPr>
          <p:cNvPr id="10" name="Text Placeholder 10"/>
          <p:cNvSpPr>
            <a:spLocks noGrp="1"/>
          </p:cNvSpPr>
          <p:nvPr>
            <p:ph type="body" sz="quarter" idx="17" hasCustomPrompt="1"/>
          </p:nvPr>
        </p:nvSpPr>
        <p:spPr>
          <a:xfrm>
            <a:off x="-1" y="6357978"/>
            <a:ext cx="12192001" cy="347622"/>
          </a:xfrm>
          <a:noFill/>
          <a:effectLst/>
        </p:spPr>
        <p:txBody>
          <a:bodyPr>
            <a:normAutofit/>
          </a:bodyPr>
          <a:lstStyle>
            <a:lvl1pPr marL="0" indent="0">
              <a:buFontTx/>
              <a:buNone/>
              <a:tabLst>
                <a:tab pos="457200" algn="l"/>
              </a:tabLst>
              <a:defRPr sz="14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	Click to edit Presentation Date: </a:t>
            </a:r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8" hasCustomPrompt="1"/>
          </p:nvPr>
        </p:nvSpPr>
        <p:spPr>
          <a:xfrm>
            <a:off x="2" y="6019803"/>
            <a:ext cx="12192001" cy="342161"/>
          </a:xfrm>
          <a:noFill/>
          <a:effectLst/>
        </p:spPr>
        <p:txBody>
          <a:bodyPr>
            <a:normAutofit/>
          </a:bodyPr>
          <a:lstStyle>
            <a:lvl1pPr marL="0" indent="0">
              <a:buFontTx/>
              <a:buNone/>
              <a:tabLst>
                <a:tab pos="457200" algn="l"/>
              </a:tabLst>
              <a:defRPr sz="14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	Click to edit Presented to: XXXXXXXXXXXXXXXXXXXXXXXXX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BB207C6-F026-4CCA-BD34-BB59C024902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5286" y="6045200"/>
            <a:ext cx="996251" cy="538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0131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5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825625"/>
            <a:ext cx="515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70BEC-6AE7-441F-8FD0-19F08C90528F}" type="datetimeFigureOut">
              <a:rPr lang="en-US" smtClean="0"/>
              <a:t>10/16/2018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997BB-8B2E-4322-9A05-C635EC9E8CC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55776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8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9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9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70BEC-6AE7-441F-8FD0-19F08C90528F}" type="datetimeFigureOut">
              <a:rPr lang="en-US" smtClean="0"/>
              <a:t>10/16/2018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997BB-8B2E-4322-9A05-C635EC9E8CC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47715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70BEC-6AE7-441F-8FD0-19F08C90528F}" type="datetimeFigureOut">
              <a:rPr lang="en-US" smtClean="0"/>
              <a:t>10/16/2018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997BB-8B2E-4322-9A05-C635EC9E8CC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08973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70BEC-6AE7-441F-8FD0-19F08C90528F}" type="datetimeFigureOut">
              <a:rPr lang="en-US" smtClean="0"/>
              <a:t>10/16/2018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997BB-8B2E-4322-9A05-C635EC9E8CC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48974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9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8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9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70BEC-6AE7-441F-8FD0-19F08C90528F}" type="datetimeFigureOut">
              <a:rPr lang="en-US" smtClean="0"/>
              <a:t>10/16/2018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997BB-8B2E-4322-9A05-C635EC9E8CC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65160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9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8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9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70BEC-6AE7-441F-8FD0-19F08C90528F}" type="datetimeFigureOut">
              <a:rPr lang="en-US" smtClean="0"/>
              <a:t>10/16/2018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997BB-8B2E-4322-9A05-C635EC9E8CC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76775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70BEC-6AE7-441F-8FD0-19F08C90528F}" type="datetimeFigureOut">
              <a:rPr lang="en-US" smtClean="0"/>
              <a:t>10/16/2018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997BB-8B2E-4322-9A05-C635EC9E8CC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96186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6835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70BEC-6AE7-441F-8FD0-19F08C90528F}" type="datetimeFigureOut">
              <a:rPr lang="en-US" smtClean="0"/>
              <a:t>10/16/2018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997BB-8B2E-4322-9A05-C635EC9E8CC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32976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508000" y="614724"/>
            <a:ext cx="11074400" cy="909276"/>
          </a:xfrm>
          <a:prstGeom prst="rect">
            <a:avLst/>
          </a:prstGeom>
        </p:spPr>
        <p:txBody>
          <a:bodyPr/>
          <a:lstStyle>
            <a:lvl1pPr>
              <a:defRPr sz="60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Meeting Agenda</a:t>
            </a:r>
          </a:p>
        </p:txBody>
      </p:sp>
    </p:spTree>
    <p:extLst>
      <p:ext uri="{BB962C8B-B14F-4D97-AF65-F5344CB8AC3E}">
        <p14:creationId xmlns:p14="http://schemas.microsoft.com/office/powerpoint/2010/main" val="8661428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952" y="6400800"/>
            <a:ext cx="590550" cy="232192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508000" y="614724"/>
            <a:ext cx="11074400" cy="909276"/>
          </a:xfrm>
          <a:prstGeom prst="rect">
            <a:avLst/>
          </a:prstGeom>
        </p:spPr>
        <p:txBody>
          <a:bodyPr/>
          <a:lstStyle>
            <a:lvl1pPr>
              <a:defRPr sz="60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Meeting Agenda</a:t>
            </a:r>
          </a:p>
        </p:txBody>
      </p:sp>
    </p:spTree>
    <p:extLst>
      <p:ext uri="{BB962C8B-B14F-4D97-AF65-F5344CB8AC3E}">
        <p14:creationId xmlns:p14="http://schemas.microsoft.com/office/powerpoint/2010/main" val="21216436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000" y="1600200"/>
            <a:ext cx="11074400" cy="4800600"/>
          </a:xfrm>
          <a:solidFill>
            <a:schemeClr val="bg1"/>
          </a:solidFill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A8111022-40A1-4D61-8A84-75F8BF0E0B9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064612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2" y="6400800"/>
            <a:ext cx="774700" cy="232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6434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mparison"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508000" y="614724"/>
            <a:ext cx="11074400" cy="909276"/>
          </a:xfrm>
        </p:spPr>
        <p:txBody>
          <a:bodyPr/>
          <a:lstStyle>
            <a:lvl1pPr>
              <a:defRPr b="1">
                <a:solidFill>
                  <a:srgbClr val="004F39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677624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10/16/2018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452170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10/16/2018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375927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10/16/2018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121241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10/16/2018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779901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10/16/2018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551960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10/16/2018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956016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10/16/2018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471000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10/16/2018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23360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2" y="1066800"/>
            <a:ext cx="12199620" cy="4938436"/>
          </a:xfrm>
          <a:effectLst/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marL="0" indent="0">
              <a:buNone/>
            </a:pPr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14693838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10/16/2018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97773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10/16/2018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751648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10/16/2018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074349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6600" y="6243276"/>
            <a:ext cx="685800" cy="274320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508000" y="614724"/>
            <a:ext cx="11074400" cy="909276"/>
          </a:xfrm>
          <a:prstGeom prst="rect">
            <a:avLst/>
          </a:prstGeom>
        </p:spPr>
        <p:txBody>
          <a:bodyPr/>
          <a:lstStyle>
            <a:lvl1pPr>
              <a:defRPr sz="60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Meeting Agenda</a:t>
            </a:r>
          </a:p>
        </p:txBody>
      </p:sp>
    </p:spTree>
    <p:extLst>
      <p:ext uri="{BB962C8B-B14F-4D97-AF65-F5344CB8AC3E}">
        <p14:creationId xmlns:p14="http://schemas.microsoft.com/office/powerpoint/2010/main" val="203913019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mparison"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508000" y="614724"/>
            <a:ext cx="11074400" cy="909276"/>
          </a:xfrm>
        </p:spPr>
        <p:txBody>
          <a:bodyPr/>
          <a:lstStyle>
            <a:lvl1pPr>
              <a:defRPr b="1">
                <a:solidFill>
                  <a:srgbClr val="004F39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907677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0972800" y="770467"/>
            <a:ext cx="1016000" cy="6096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7" name="Title 1"/>
          <p:cNvSpPr txBox="1">
            <a:spLocks/>
          </p:cNvSpPr>
          <p:nvPr userDrawn="1"/>
        </p:nvSpPr>
        <p:spPr>
          <a:xfrm rot="16200000">
            <a:off x="8337439" y="3098873"/>
            <a:ext cx="6180666" cy="12123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rgbClr val="004F39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chemeClr val="bg1"/>
                </a:solidFill>
              </a:rPr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276090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effectLst/>
        </p:spPr>
        <p:txBody>
          <a:bodyPr anchor="b">
            <a:noAutofit/>
          </a:bodyPr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1200" y="2174877"/>
            <a:ext cx="5285317" cy="42259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9200" y="1535113"/>
            <a:ext cx="5283200" cy="639762"/>
          </a:xfrm>
          <a:effectLst/>
        </p:spPr>
        <p:txBody>
          <a:bodyPr anchor="b">
            <a:noAutofit/>
          </a:bodyPr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9200" y="2174877"/>
            <a:ext cx="5283200" cy="42259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A8111022-40A1-4D61-8A84-75F8BF0E0B9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06526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2AB70BEC-6AE7-441F-8FD0-19F08C90528F}" type="datetimeFigureOut">
              <a:rPr lang="en-US" smtClean="0"/>
              <a:t>10/16/2018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53D997BB-8B2E-4322-9A05-C635EC9E8CC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54352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508000" y="614724"/>
            <a:ext cx="11074400" cy="909276"/>
          </a:xfrm>
        </p:spPr>
        <p:txBody>
          <a:bodyPr/>
          <a:lstStyle>
            <a:lvl1pPr>
              <a:defRPr b="1">
                <a:solidFill>
                  <a:srgbClr val="004F39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166451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70BEC-6AE7-441F-8FD0-19F08C90528F}" type="datetimeFigureOut">
              <a:rPr lang="en-US" smtClean="0"/>
              <a:t>10/16/2018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997BB-8B2E-4322-9A05-C635EC9E8CC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84005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6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70BEC-6AE7-441F-8FD0-19F08C90528F}" type="datetimeFigureOut">
              <a:rPr lang="en-US" smtClean="0"/>
              <a:t>10/16/2018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997BB-8B2E-4322-9A05-C635EC9E8CC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0772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wmf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Relationship Id="rId14" Type="http://schemas.openxmlformats.org/officeDocument/2006/relationships/image" Target="../media/image1.wmf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0"/>
            <a:ext cx="12192000" cy="614724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8000" y="614724"/>
            <a:ext cx="11074400" cy="9092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0" y="1600200"/>
            <a:ext cx="11074400" cy="4800600"/>
          </a:xfrm>
          <a:prstGeom prst="rect">
            <a:avLst/>
          </a:prstGeom>
          <a:solidFill>
            <a:schemeClr val="bg1"/>
          </a:solidFill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4402" y="191266"/>
            <a:ext cx="774700" cy="232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981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80" r:id="rId3"/>
    <p:sldLayoutId id="2147483681" r:id="rId4"/>
    <p:sldLayoutId id="2147483653" r:id="rId5"/>
    <p:sldLayoutId id="2147483657" r:id="rId6"/>
  </p:sldLayoutIdLst>
  <p:txStyles>
    <p:titleStyle>
      <a:lvl1pPr algn="l" defTabSz="914400" rtl="0" eaLnBrk="1" latinLnBrk="0" hangingPunct="1">
        <a:spcBef>
          <a:spcPct val="0"/>
        </a:spcBef>
        <a:buNone/>
        <a:defRPr sz="3600" kern="1200">
          <a:solidFill>
            <a:srgbClr val="004F39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b="1" kern="1200">
          <a:solidFill>
            <a:srgbClr val="004F39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Clr>
          <a:srgbClr val="004F39"/>
        </a:buClr>
        <a:buFont typeface="Arial" panose="020B0604020202020204" pitchFamily="34" charset="0"/>
        <a:buChar char="–"/>
        <a:defRPr sz="2800" kern="1200">
          <a:solidFill>
            <a:srgbClr val="004F39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rgbClr val="004F39"/>
        </a:buClr>
        <a:buFont typeface="Arial" panose="020B0604020202020204" pitchFamily="34" charset="0"/>
        <a:buChar char="•"/>
        <a:defRPr sz="2400" i="1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rgbClr val="004F39"/>
        </a:buClr>
        <a:buFont typeface="Arial" panose="020B0604020202020204" pitchFamily="34" charset="0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1770063" indent="-280988" algn="l" defTabSz="914400" rtl="0" eaLnBrk="1" latinLnBrk="0" hangingPunct="1">
        <a:spcBef>
          <a:spcPct val="20000"/>
        </a:spcBef>
        <a:buClr>
          <a:srgbClr val="004F39"/>
        </a:buClr>
        <a:buFont typeface="Arial" panose="020B0604020202020204" pitchFamily="34" charset="0"/>
        <a:buChar char="»"/>
        <a:defRPr sz="2000" kern="120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794114"/>
            <a:ext cx="10515600" cy="8965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B70BEC-6AE7-441F-8FD0-19F08C90528F}" type="datetimeFigureOut">
              <a:rPr lang="en-US" smtClean="0"/>
              <a:t>10/16/2018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D997BB-8B2E-4322-9A05-C635EC9E8CC4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948612A-6EB8-46F2-8638-1C3FF42A1F95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4738" y="6422816"/>
            <a:ext cx="581025" cy="232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2875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8" r:id="rId2"/>
    <p:sldLayoutId id="2147483659" r:id="rId3"/>
    <p:sldLayoutId id="2147483660" r:id="rId4"/>
    <p:sldLayoutId id="2147483661" r:id="rId5"/>
    <p:sldLayoutId id="2147483662" r:id="rId6"/>
    <p:sldLayoutId id="2147483663" r:id="rId7"/>
    <p:sldLayoutId id="2147483664" r:id="rId8"/>
    <p:sldLayoutId id="2147483665" r:id="rId9"/>
    <p:sldLayoutId id="2147483666" r:id="rId10"/>
    <p:sldLayoutId id="2147483667" r:id="rId11"/>
    <p:sldLayoutId id="214748368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972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82" r:id="rId2"/>
    <p:sldLayoutId id="2147483683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10/16/2018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46654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tiff"/><Relationship Id="rId4" Type="http://schemas.openxmlformats.org/officeDocument/2006/relationships/image" Target="../media/image1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3.xml"/><Relationship Id="rId5" Type="http://schemas.microsoft.com/office/2007/relationships/hdphoto" Target="../media/hdphoto1.wdp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g"/><Relationship Id="rId3" Type="http://schemas.openxmlformats.org/officeDocument/2006/relationships/image" Target="../media/image31.jpeg"/><Relationship Id="rId7" Type="http://schemas.openxmlformats.org/officeDocument/2006/relationships/image" Target="../media/image35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34.jpg"/><Relationship Id="rId5" Type="http://schemas.openxmlformats.org/officeDocument/2006/relationships/image" Target="../media/image33.jpeg"/><Relationship Id="rId4" Type="http://schemas.openxmlformats.org/officeDocument/2006/relationships/image" Target="../media/image32.jpeg"/><Relationship Id="rId9" Type="http://schemas.openxmlformats.org/officeDocument/2006/relationships/image" Target="../media/image37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3.xml"/><Relationship Id="rId6" Type="http://schemas.microsoft.com/office/2007/relationships/hdphoto" Target="../media/hdphoto2.wdp"/><Relationship Id="rId5" Type="http://schemas.openxmlformats.org/officeDocument/2006/relationships/image" Target="../media/image40.png"/><Relationship Id="rId4" Type="http://schemas.openxmlformats.org/officeDocument/2006/relationships/image" Target="../media/image39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4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7" Type="http://schemas.openxmlformats.org/officeDocument/2006/relationships/image" Target="../media/image47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46.jpg"/><Relationship Id="rId5" Type="http://schemas.openxmlformats.org/officeDocument/2006/relationships/image" Target="../media/image45.jpg"/><Relationship Id="rId4" Type="http://schemas.openxmlformats.org/officeDocument/2006/relationships/image" Target="../media/image44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49.jpeg"/><Relationship Id="rId4" Type="http://schemas.microsoft.com/office/2007/relationships/hdphoto" Target="../media/hdphoto3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49.jpeg"/><Relationship Id="rId4" Type="http://schemas.microsoft.com/office/2007/relationships/hdphoto" Target="../media/hdphoto4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AB7786C-8A25-4F67-9E11-0342AA67DAE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7"/>
          </p:nvPr>
        </p:nvSpPr>
        <p:spPr>
          <a:xfrm>
            <a:off x="-1" y="1629167"/>
            <a:ext cx="12192001" cy="347622"/>
          </a:xfrm>
        </p:spPr>
        <p:txBody>
          <a:bodyPr/>
          <a:lstStyle/>
          <a:p>
            <a:r>
              <a:rPr lang="en-US" dirty="0"/>
              <a:t>	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October 16, 2018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2" y="1290992"/>
            <a:ext cx="12192001" cy="342161"/>
          </a:xfrm>
        </p:spPr>
        <p:txBody>
          <a:bodyPr/>
          <a:lstStyle/>
          <a:p>
            <a:r>
              <a:rPr lang="en-US" dirty="0"/>
              <a:t>	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Presentation to the Town of Concord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57200" y="304800"/>
            <a:ext cx="10210803" cy="90927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rgbClr val="004F39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</a:rPr>
              <a:t> Feasibility Study for the</a:t>
            </a:r>
          </a:p>
          <a:p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</a:rPr>
              <a:t>Gerow Recreation Area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BD28945D-D89B-4877-9698-E7FA6CB08EFD}"/>
              </a:ext>
            </a:extLst>
          </p:cNvPr>
          <p:cNvCxnSpPr>
            <a:cxnSpLocks/>
          </p:cNvCxnSpPr>
          <p:nvPr/>
        </p:nvCxnSpPr>
        <p:spPr>
          <a:xfrm>
            <a:off x="0" y="1143334"/>
            <a:ext cx="12192000" cy="0"/>
          </a:xfrm>
          <a:prstGeom prst="line">
            <a:avLst/>
          </a:prstGeom>
          <a:ln w="349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FFBF069A-5735-42F7-A40F-A554BA1097E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4738" y="773617"/>
            <a:ext cx="581025" cy="232192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A916B598-BE22-4BA2-8530-95707A1B8115}"/>
              </a:ext>
            </a:extLst>
          </p:cNvPr>
          <p:cNvGrpSpPr/>
          <p:nvPr/>
        </p:nvGrpSpPr>
        <p:grpSpPr>
          <a:xfrm>
            <a:off x="11045338" y="1288272"/>
            <a:ext cx="826477" cy="464328"/>
            <a:chOff x="9982200" y="1447800"/>
            <a:chExt cx="826477" cy="464328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5A75243-D8F9-48D2-A4E0-127386D35C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90" t="37778" r="16928" b="33333"/>
            <a:stretch/>
          </p:blipFill>
          <p:spPr>
            <a:xfrm>
              <a:off x="9982200" y="1454928"/>
              <a:ext cx="826477" cy="45720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9E1FF52-765A-4E20-B914-9745BC41A9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90" t="37778" r="16928" b="33333"/>
            <a:stretch/>
          </p:blipFill>
          <p:spPr>
            <a:xfrm>
              <a:off x="9982200" y="1447800"/>
              <a:ext cx="826477" cy="4572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996931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>
            <a:extLst>
              <a:ext uri="{FF2B5EF4-FFF2-40B4-BE49-F238E27FC236}">
                <a16:creationId xmlns:a16="http://schemas.microsoft.com/office/drawing/2014/main" id="{70732117-A6EB-4B40-A12D-8ACC6443610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598727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A833104-496A-44D2-9EBC-1A398A4A37B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0"/>
          <a:stretch/>
        </p:blipFill>
        <p:spPr>
          <a:xfrm>
            <a:off x="566" y="0"/>
            <a:ext cx="10948573" cy="61722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5B80666-33F1-4F1C-B2A8-D7914579E39C}"/>
              </a:ext>
            </a:extLst>
          </p:cNvPr>
          <p:cNvSpPr/>
          <p:nvPr/>
        </p:nvSpPr>
        <p:spPr>
          <a:xfrm>
            <a:off x="10984432" y="0"/>
            <a:ext cx="1207568" cy="6858000"/>
          </a:xfrm>
          <a:prstGeom prst="rect">
            <a:avLst/>
          </a:prstGeom>
          <a:solidFill>
            <a:srgbClr val="004F39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ECD8F52-A9E4-4B57-BEBE-0628114B7B4F}"/>
              </a:ext>
            </a:extLst>
          </p:cNvPr>
          <p:cNvSpPr txBox="1"/>
          <p:nvPr/>
        </p:nvSpPr>
        <p:spPr>
          <a:xfrm rot="16200000">
            <a:off x="9655546" y="4352704"/>
            <a:ext cx="38653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Trebuchet MS" panose="020B0603020202020204" pitchFamily="34" charset="0"/>
              </a:rPr>
              <a:t>Site Analysis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DB8E47D5-91F9-4544-AB0B-9948A7B4888E}"/>
              </a:ext>
            </a:extLst>
          </p:cNvPr>
          <p:cNvSpPr/>
          <p:nvPr/>
        </p:nvSpPr>
        <p:spPr>
          <a:xfrm>
            <a:off x="9934911" y="5620871"/>
            <a:ext cx="0" cy="0"/>
          </a:xfrm>
          <a:custGeom>
            <a:avLst/>
            <a:gdLst>
              <a:gd name="connsiteX0" fmla="*/ 0 w 0"/>
              <a:gd name="connsiteY0" fmla="*/ 0 h 0"/>
              <a:gd name="connsiteX1" fmla="*/ 0 w 0"/>
              <a:gd name="connsiteY1" fmla="*/ 0 h 0"/>
              <a:gd name="connsiteX2" fmla="*/ 0 w 0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9DE2461-888C-46B9-87D8-24FB976EB5CC}"/>
              </a:ext>
            </a:extLst>
          </p:cNvPr>
          <p:cNvSpPr/>
          <p:nvPr/>
        </p:nvSpPr>
        <p:spPr>
          <a:xfrm>
            <a:off x="7957521" y="3338681"/>
            <a:ext cx="0" cy="0"/>
          </a:xfrm>
          <a:custGeom>
            <a:avLst/>
            <a:gdLst>
              <a:gd name="connsiteX0" fmla="*/ 0 w 0"/>
              <a:gd name="connsiteY0" fmla="*/ 0 h 0"/>
              <a:gd name="connsiteX1" fmla="*/ 0 w 0"/>
              <a:gd name="connsiteY1" fmla="*/ 0 h 0"/>
              <a:gd name="connsiteX2" fmla="*/ 0 w 0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2D8E17A0-7AEA-4E40-B1AD-ACC76ABFDD47}"/>
              </a:ext>
            </a:extLst>
          </p:cNvPr>
          <p:cNvSpPr/>
          <p:nvPr/>
        </p:nvSpPr>
        <p:spPr>
          <a:xfrm>
            <a:off x="7713681" y="3197711"/>
            <a:ext cx="0" cy="0"/>
          </a:xfrm>
          <a:custGeom>
            <a:avLst/>
            <a:gdLst>
              <a:gd name="connsiteX0" fmla="*/ 0 w 0"/>
              <a:gd name="connsiteY0" fmla="*/ 0 h 0"/>
              <a:gd name="connsiteX1" fmla="*/ 0 w 0"/>
              <a:gd name="connsiteY1" fmla="*/ 0 h 0"/>
              <a:gd name="connsiteX2" fmla="*/ 0 w 0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656F4C8-8A9B-4663-BD81-2F7AD772E69F}"/>
              </a:ext>
            </a:extLst>
          </p:cNvPr>
          <p:cNvSpPr txBox="1"/>
          <p:nvPr/>
        </p:nvSpPr>
        <p:spPr>
          <a:xfrm>
            <a:off x="3657600" y="5095625"/>
            <a:ext cx="14785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Land under water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1E745E4-16FF-434E-8589-4F71D4198CFB}"/>
              </a:ext>
            </a:extLst>
          </p:cNvPr>
          <p:cNvSpPr txBox="1"/>
          <p:nvPr/>
        </p:nvSpPr>
        <p:spPr>
          <a:xfrm rot="772715">
            <a:off x="3378794" y="1038808"/>
            <a:ext cx="14785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100’ Buffer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3F558C7-8E1A-4FCA-AED3-FE03158C2E7B}"/>
              </a:ext>
            </a:extLst>
          </p:cNvPr>
          <p:cNvSpPr txBox="1"/>
          <p:nvPr/>
        </p:nvSpPr>
        <p:spPr>
          <a:xfrm rot="16200000">
            <a:off x="8862362" y="2640824"/>
            <a:ext cx="26583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Commonwealth Ave</a:t>
            </a:r>
            <a:r>
              <a:rPr lang="en-US" sz="2000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9719E405-8F11-420D-8CE7-C3BC82717271}"/>
              </a:ext>
            </a:extLst>
          </p:cNvPr>
          <p:cNvSpPr/>
          <p:nvPr/>
        </p:nvSpPr>
        <p:spPr>
          <a:xfrm>
            <a:off x="78314" y="1650235"/>
            <a:ext cx="9231082" cy="5112143"/>
          </a:xfrm>
          <a:custGeom>
            <a:avLst/>
            <a:gdLst>
              <a:gd name="connsiteX0" fmla="*/ 7791062 w 7828384"/>
              <a:gd name="connsiteY0" fmla="*/ 4618653 h 4618653"/>
              <a:gd name="connsiteX1" fmla="*/ 7828384 w 7828384"/>
              <a:gd name="connsiteY1" fmla="*/ 4161453 h 4618653"/>
              <a:gd name="connsiteX2" fmla="*/ 7753739 w 7828384"/>
              <a:gd name="connsiteY2" fmla="*/ 3676261 h 4618653"/>
              <a:gd name="connsiteX3" fmla="*/ 7623111 w 7828384"/>
              <a:gd name="connsiteY3" fmla="*/ 3368351 h 4618653"/>
              <a:gd name="connsiteX4" fmla="*/ 7473821 w 7828384"/>
              <a:gd name="connsiteY4" fmla="*/ 3200400 h 4618653"/>
              <a:gd name="connsiteX5" fmla="*/ 7268547 w 7828384"/>
              <a:gd name="connsiteY5" fmla="*/ 3125755 h 4618653"/>
              <a:gd name="connsiteX6" fmla="*/ 6904653 w 7828384"/>
              <a:gd name="connsiteY6" fmla="*/ 3107093 h 4618653"/>
              <a:gd name="connsiteX7" fmla="*/ 6559421 w 7828384"/>
              <a:gd name="connsiteY7" fmla="*/ 3097763 h 4618653"/>
              <a:gd name="connsiteX8" fmla="*/ 6111551 w 7828384"/>
              <a:gd name="connsiteY8" fmla="*/ 3013787 h 4618653"/>
              <a:gd name="connsiteX9" fmla="*/ 5673013 w 7828384"/>
              <a:gd name="connsiteY9" fmla="*/ 2873828 h 4618653"/>
              <a:gd name="connsiteX10" fmla="*/ 5383764 w 7828384"/>
              <a:gd name="connsiteY10" fmla="*/ 2752530 h 4618653"/>
              <a:gd name="connsiteX11" fmla="*/ 5103845 w 7828384"/>
              <a:gd name="connsiteY11" fmla="*/ 2565918 h 4618653"/>
              <a:gd name="connsiteX12" fmla="*/ 4973217 w 7828384"/>
              <a:gd name="connsiteY12" fmla="*/ 2276669 h 4618653"/>
              <a:gd name="connsiteX13" fmla="*/ 4861249 w 7828384"/>
              <a:gd name="connsiteY13" fmla="*/ 2118048 h 4618653"/>
              <a:gd name="connsiteX14" fmla="*/ 4702629 w 7828384"/>
              <a:gd name="connsiteY14" fmla="*/ 2015412 h 4618653"/>
              <a:gd name="connsiteX15" fmla="*/ 4441372 w 7828384"/>
              <a:gd name="connsiteY15" fmla="*/ 1884783 h 4618653"/>
              <a:gd name="connsiteX16" fmla="*/ 4245429 w 7828384"/>
              <a:gd name="connsiteY16" fmla="*/ 1595534 h 4618653"/>
              <a:gd name="connsiteX17" fmla="*/ 3890866 w 7828384"/>
              <a:gd name="connsiteY17" fmla="*/ 961053 h 4618653"/>
              <a:gd name="connsiteX18" fmla="*/ 3638939 w 7828384"/>
              <a:gd name="connsiteY18" fmla="*/ 643812 h 4618653"/>
              <a:gd name="connsiteX19" fmla="*/ 3433666 w 7828384"/>
              <a:gd name="connsiteY19" fmla="*/ 457200 h 4618653"/>
              <a:gd name="connsiteX20" fmla="*/ 2995127 w 7828384"/>
              <a:gd name="connsiteY20" fmla="*/ 307910 h 4618653"/>
              <a:gd name="connsiteX21" fmla="*/ 2090058 w 7828384"/>
              <a:gd name="connsiteY21" fmla="*/ 186612 h 4618653"/>
              <a:gd name="connsiteX22" fmla="*/ 569168 w 7828384"/>
              <a:gd name="connsiteY22" fmla="*/ 9330 h 4618653"/>
              <a:gd name="connsiteX23" fmla="*/ 186613 w 7828384"/>
              <a:gd name="connsiteY23" fmla="*/ 0 h 4618653"/>
              <a:gd name="connsiteX24" fmla="*/ 0 w 7828384"/>
              <a:gd name="connsiteY24" fmla="*/ 93306 h 4618653"/>
              <a:gd name="connsiteX0" fmla="*/ 8397949 w 8435271"/>
              <a:gd name="connsiteY0" fmla="*/ 4618653 h 4618653"/>
              <a:gd name="connsiteX1" fmla="*/ 8435271 w 8435271"/>
              <a:gd name="connsiteY1" fmla="*/ 4161453 h 4618653"/>
              <a:gd name="connsiteX2" fmla="*/ 8360626 w 8435271"/>
              <a:gd name="connsiteY2" fmla="*/ 3676261 h 4618653"/>
              <a:gd name="connsiteX3" fmla="*/ 8229998 w 8435271"/>
              <a:gd name="connsiteY3" fmla="*/ 3368351 h 4618653"/>
              <a:gd name="connsiteX4" fmla="*/ 8080708 w 8435271"/>
              <a:gd name="connsiteY4" fmla="*/ 3200400 h 4618653"/>
              <a:gd name="connsiteX5" fmla="*/ 7875434 w 8435271"/>
              <a:gd name="connsiteY5" fmla="*/ 3125755 h 4618653"/>
              <a:gd name="connsiteX6" fmla="*/ 7511540 w 8435271"/>
              <a:gd name="connsiteY6" fmla="*/ 3107093 h 4618653"/>
              <a:gd name="connsiteX7" fmla="*/ 7166308 w 8435271"/>
              <a:gd name="connsiteY7" fmla="*/ 3097763 h 4618653"/>
              <a:gd name="connsiteX8" fmla="*/ 6718438 w 8435271"/>
              <a:gd name="connsiteY8" fmla="*/ 3013787 h 4618653"/>
              <a:gd name="connsiteX9" fmla="*/ 6279900 w 8435271"/>
              <a:gd name="connsiteY9" fmla="*/ 2873828 h 4618653"/>
              <a:gd name="connsiteX10" fmla="*/ 5990651 w 8435271"/>
              <a:gd name="connsiteY10" fmla="*/ 2752530 h 4618653"/>
              <a:gd name="connsiteX11" fmla="*/ 5710732 w 8435271"/>
              <a:gd name="connsiteY11" fmla="*/ 2565918 h 4618653"/>
              <a:gd name="connsiteX12" fmla="*/ 5580104 w 8435271"/>
              <a:gd name="connsiteY12" fmla="*/ 2276669 h 4618653"/>
              <a:gd name="connsiteX13" fmla="*/ 5468136 w 8435271"/>
              <a:gd name="connsiteY13" fmla="*/ 2118048 h 4618653"/>
              <a:gd name="connsiteX14" fmla="*/ 5309516 w 8435271"/>
              <a:gd name="connsiteY14" fmla="*/ 2015412 h 4618653"/>
              <a:gd name="connsiteX15" fmla="*/ 5048259 w 8435271"/>
              <a:gd name="connsiteY15" fmla="*/ 1884783 h 4618653"/>
              <a:gd name="connsiteX16" fmla="*/ 4852316 w 8435271"/>
              <a:gd name="connsiteY16" fmla="*/ 1595534 h 4618653"/>
              <a:gd name="connsiteX17" fmla="*/ 4497753 w 8435271"/>
              <a:gd name="connsiteY17" fmla="*/ 961053 h 4618653"/>
              <a:gd name="connsiteX18" fmla="*/ 4245826 w 8435271"/>
              <a:gd name="connsiteY18" fmla="*/ 643812 h 4618653"/>
              <a:gd name="connsiteX19" fmla="*/ 4040553 w 8435271"/>
              <a:gd name="connsiteY19" fmla="*/ 457200 h 4618653"/>
              <a:gd name="connsiteX20" fmla="*/ 3602014 w 8435271"/>
              <a:gd name="connsiteY20" fmla="*/ 307910 h 4618653"/>
              <a:gd name="connsiteX21" fmla="*/ 2696945 w 8435271"/>
              <a:gd name="connsiteY21" fmla="*/ 186612 h 4618653"/>
              <a:gd name="connsiteX22" fmla="*/ 1176055 w 8435271"/>
              <a:gd name="connsiteY22" fmla="*/ 9330 h 4618653"/>
              <a:gd name="connsiteX23" fmla="*/ 793500 w 8435271"/>
              <a:gd name="connsiteY23" fmla="*/ 0 h 4618653"/>
              <a:gd name="connsiteX24" fmla="*/ 0 w 8435271"/>
              <a:gd name="connsiteY24" fmla="*/ 1175149 h 4618653"/>
              <a:gd name="connsiteX0" fmla="*/ 8397949 w 8435271"/>
              <a:gd name="connsiteY0" fmla="*/ 4618653 h 4618653"/>
              <a:gd name="connsiteX1" fmla="*/ 8435271 w 8435271"/>
              <a:gd name="connsiteY1" fmla="*/ 4161453 h 4618653"/>
              <a:gd name="connsiteX2" fmla="*/ 8360626 w 8435271"/>
              <a:gd name="connsiteY2" fmla="*/ 3676261 h 4618653"/>
              <a:gd name="connsiteX3" fmla="*/ 8229998 w 8435271"/>
              <a:gd name="connsiteY3" fmla="*/ 3368351 h 4618653"/>
              <a:gd name="connsiteX4" fmla="*/ 8080708 w 8435271"/>
              <a:gd name="connsiteY4" fmla="*/ 3200400 h 4618653"/>
              <a:gd name="connsiteX5" fmla="*/ 7875434 w 8435271"/>
              <a:gd name="connsiteY5" fmla="*/ 3125755 h 4618653"/>
              <a:gd name="connsiteX6" fmla="*/ 7511540 w 8435271"/>
              <a:gd name="connsiteY6" fmla="*/ 3107093 h 4618653"/>
              <a:gd name="connsiteX7" fmla="*/ 7166308 w 8435271"/>
              <a:gd name="connsiteY7" fmla="*/ 3097763 h 4618653"/>
              <a:gd name="connsiteX8" fmla="*/ 6718438 w 8435271"/>
              <a:gd name="connsiteY8" fmla="*/ 3013787 h 4618653"/>
              <a:gd name="connsiteX9" fmla="*/ 6279900 w 8435271"/>
              <a:gd name="connsiteY9" fmla="*/ 2873828 h 4618653"/>
              <a:gd name="connsiteX10" fmla="*/ 5990651 w 8435271"/>
              <a:gd name="connsiteY10" fmla="*/ 2752530 h 4618653"/>
              <a:gd name="connsiteX11" fmla="*/ 5710732 w 8435271"/>
              <a:gd name="connsiteY11" fmla="*/ 2565918 h 4618653"/>
              <a:gd name="connsiteX12" fmla="*/ 5580104 w 8435271"/>
              <a:gd name="connsiteY12" fmla="*/ 2276669 h 4618653"/>
              <a:gd name="connsiteX13" fmla="*/ 5468136 w 8435271"/>
              <a:gd name="connsiteY13" fmla="*/ 2118048 h 4618653"/>
              <a:gd name="connsiteX14" fmla="*/ 5309516 w 8435271"/>
              <a:gd name="connsiteY14" fmla="*/ 2015412 h 4618653"/>
              <a:gd name="connsiteX15" fmla="*/ 5048259 w 8435271"/>
              <a:gd name="connsiteY15" fmla="*/ 1884783 h 4618653"/>
              <a:gd name="connsiteX16" fmla="*/ 4852316 w 8435271"/>
              <a:gd name="connsiteY16" fmla="*/ 1595534 h 4618653"/>
              <a:gd name="connsiteX17" fmla="*/ 4497753 w 8435271"/>
              <a:gd name="connsiteY17" fmla="*/ 961053 h 4618653"/>
              <a:gd name="connsiteX18" fmla="*/ 4245826 w 8435271"/>
              <a:gd name="connsiteY18" fmla="*/ 643812 h 4618653"/>
              <a:gd name="connsiteX19" fmla="*/ 4040553 w 8435271"/>
              <a:gd name="connsiteY19" fmla="*/ 457200 h 4618653"/>
              <a:gd name="connsiteX20" fmla="*/ 3602014 w 8435271"/>
              <a:gd name="connsiteY20" fmla="*/ 307910 h 4618653"/>
              <a:gd name="connsiteX21" fmla="*/ 2696945 w 8435271"/>
              <a:gd name="connsiteY21" fmla="*/ 186612 h 4618653"/>
              <a:gd name="connsiteX22" fmla="*/ 1176055 w 8435271"/>
              <a:gd name="connsiteY22" fmla="*/ 9330 h 4618653"/>
              <a:gd name="connsiteX23" fmla="*/ 793500 w 8435271"/>
              <a:gd name="connsiteY23" fmla="*/ 0 h 4618653"/>
              <a:gd name="connsiteX24" fmla="*/ 394123 w 8435271"/>
              <a:gd name="connsiteY24" fmla="*/ 598546 h 4618653"/>
              <a:gd name="connsiteX25" fmla="*/ 0 w 8435271"/>
              <a:gd name="connsiteY25" fmla="*/ 1175149 h 4618653"/>
              <a:gd name="connsiteX0" fmla="*/ 8397949 w 8435271"/>
              <a:gd name="connsiteY0" fmla="*/ 4618653 h 4618653"/>
              <a:gd name="connsiteX1" fmla="*/ 8435271 w 8435271"/>
              <a:gd name="connsiteY1" fmla="*/ 4161453 h 4618653"/>
              <a:gd name="connsiteX2" fmla="*/ 8360626 w 8435271"/>
              <a:gd name="connsiteY2" fmla="*/ 3676261 h 4618653"/>
              <a:gd name="connsiteX3" fmla="*/ 8229998 w 8435271"/>
              <a:gd name="connsiteY3" fmla="*/ 3368351 h 4618653"/>
              <a:gd name="connsiteX4" fmla="*/ 8080708 w 8435271"/>
              <a:gd name="connsiteY4" fmla="*/ 3200400 h 4618653"/>
              <a:gd name="connsiteX5" fmla="*/ 7875434 w 8435271"/>
              <a:gd name="connsiteY5" fmla="*/ 3125755 h 4618653"/>
              <a:gd name="connsiteX6" fmla="*/ 7511540 w 8435271"/>
              <a:gd name="connsiteY6" fmla="*/ 3107093 h 4618653"/>
              <a:gd name="connsiteX7" fmla="*/ 7166308 w 8435271"/>
              <a:gd name="connsiteY7" fmla="*/ 3097763 h 4618653"/>
              <a:gd name="connsiteX8" fmla="*/ 6718438 w 8435271"/>
              <a:gd name="connsiteY8" fmla="*/ 3013787 h 4618653"/>
              <a:gd name="connsiteX9" fmla="*/ 6279900 w 8435271"/>
              <a:gd name="connsiteY9" fmla="*/ 2873828 h 4618653"/>
              <a:gd name="connsiteX10" fmla="*/ 5990651 w 8435271"/>
              <a:gd name="connsiteY10" fmla="*/ 2752530 h 4618653"/>
              <a:gd name="connsiteX11" fmla="*/ 5710732 w 8435271"/>
              <a:gd name="connsiteY11" fmla="*/ 2565918 h 4618653"/>
              <a:gd name="connsiteX12" fmla="*/ 5580104 w 8435271"/>
              <a:gd name="connsiteY12" fmla="*/ 2276669 h 4618653"/>
              <a:gd name="connsiteX13" fmla="*/ 5468136 w 8435271"/>
              <a:gd name="connsiteY13" fmla="*/ 2118048 h 4618653"/>
              <a:gd name="connsiteX14" fmla="*/ 5309516 w 8435271"/>
              <a:gd name="connsiteY14" fmla="*/ 2015412 h 4618653"/>
              <a:gd name="connsiteX15" fmla="*/ 5048259 w 8435271"/>
              <a:gd name="connsiteY15" fmla="*/ 1884783 h 4618653"/>
              <a:gd name="connsiteX16" fmla="*/ 4852316 w 8435271"/>
              <a:gd name="connsiteY16" fmla="*/ 1595534 h 4618653"/>
              <a:gd name="connsiteX17" fmla="*/ 4497753 w 8435271"/>
              <a:gd name="connsiteY17" fmla="*/ 961053 h 4618653"/>
              <a:gd name="connsiteX18" fmla="*/ 4245826 w 8435271"/>
              <a:gd name="connsiteY18" fmla="*/ 643812 h 4618653"/>
              <a:gd name="connsiteX19" fmla="*/ 4040553 w 8435271"/>
              <a:gd name="connsiteY19" fmla="*/ 457200 h 4618653"/>
              <a:gd name="connsiteX20" fmla="*/ 3602014 w 8435271"/>
              <a:gd name="connsiteY20" fmla="*/ 307910 h 4618653"/>
              <a:gd name="connsiteX21" fmla="*/ 2696945 w 8435271"/>
              <a:gd name="connsiteY21" fmla="*/ 186612 h 4618653"/>
              <a:gd name="connsiteX22" fmla="*/ 1176055 w 8435271"/>
              <a:gd name="connsiteY22" fmla="*/ 9330 h 4618653"/>
              <a:gd name="connsiteX23" fmla="*/ 793500 w 8435271"/>
              <a:gd name="connsiteY23" fmla="*/ 0 h 4618653"/>
              <a:gd name="connsiteX24" fmla="*/ 235804 w 8435271"/>
              <a:gd name="connsiteY24" fmla="*/ 202750 h 4618653"/>
              <a:gd name="connsiteX25" fmla="*/ 0 w 8435271"/>
              <a:gd name="connsiteY25" fmla="*/ 1175149 h 4618653"/>
              <a:gd name="connsiteX0" fmla="*/ 8397949 w 8435271"/>
              <a:gd name="connsiteY0" fmla="*/ 4671425 h 4671425"/>
              <a:gd name="connsiteX1" fmla="*/ 8435271 w 8435271"/>
              <a:gd name="connsiteY1" fmla="*/ 4214225 h 4671425"/>
              <a:gd name="connsiteX2" fmla="*/ 8360626 w 8435271"/>
              <a:gd name="connsiteY2" fmla="*/ 3729033 h 4671425"/>
              <a:gd name="connsiteX3" fmla="*/ 8229998 w 8435271"/>
              <a:gd name="connsiteY3" fmla="*/ 3421123 h 4671425"/>
              <a:gd name="connsiteX4" fmla="*/ 8080708 w 8435271"/>
              <a:gd name="connsiteY4" fmla="*/ 3253172 h 4671425"/>
              <a:gd name="connsiteX5" fmla="*/ 7875434 w 8435271"/>
              <a:gd name="connsiteY5" fmla="*/ 3178527 h 4671425"/>
              <a:gd name="connsiteX6" fmla="*/ 7511540 w 8435271"/>
              <a:gd name="connsiteY6" fmla="*/ 3159865 h 4671425"/>
              <a:gd name="connsiteX7" fmla="*/ 7166308 w 8435271"/>
              <a:gd name="connsiteY7" fmla="*/ 3150535 h 4671425"/>
              <a:gd name="connsiteX8" fmla="*/ 6718438 w 8435271"/>
              <a:gd name="connsiteY8" fmla="*/ 3066559 h 4671425"/>
              <a:gd name="connsiteX9" fmla="*/ 6279900 w 8435271"/>
              <a:gd name="connsiteY9" fmla="*/ 2926600 h 4671425"/>
              <a:gd name="connsiteX10" fmla="*/ 5990651 w 8435271"/>
              <a:gd name="connsiteY10" fmla="*/ 2805302 h 4671425"/>
              <a:gd name="connsiteX11" fmla="*/ 5710732 w 8435271"/>
              <a:gd name="connsiteY11" fmla="*/ 2618690 h 4671425"/>
              <a:gd name="connsiteX12" fmla="*/ 5580104 w 8435271"/>
              <a:gd name="connsiteY12" fmla="*/ 2329441 h 4671425"/>
              <a:gd name="connsiteX13" fmla="*/ 5468136 w 8435271"/>
              <a:gd name="connsiteY13" fmla="*/ 2170820 h 4671425"/>
              <a:gd name="connsiteX14" fmla="*/ 5309516 w 8435271"/>
              <a:gd name="connsiteY14" fmla="*/ 2068184 h 4671425"/>
              <a:gd name="connsiteX15" fmla="*/ 5048259 w 8435271"/>
              <a:gd name="connsiteY15" fmla="*/ 1937555 h 4671425"/>
              <a:gd name="connsiteX16" fmla="*/ 4852316 w 8435271"/>
              <a:gd name="connsiteY16" fmla="*/ 1648306 h 4671425"/>
              <a:gd name="connsiteX17" fmla="*/ 4497753 w 8435271"/>
              <a:gd name="connsiteY17" fmla="*/ 1013825 h 4671425"/>
              <a:gd name="connsiteX18" fmla="*/ 4245826 w 8435271"/>
              <a:gd name="connsiteY18" fmla="*/ 696584 h 4671425"/>
              <a:gd name="connsiteX19" fmla="*/ 4040553 w 8435271"/>
              <a:gd name="connsiteY19" fmla="*/ 509972 h 4671425"/>
              <a:gd name="connsiteX20" fmla="*/ 3602014 w 8435271"/>
              <a:gd name="connsiteY20" fmla="*/ 360682 h 4671425"/>
              <a:gd name="connsiteX21" fmla="*/ 2696945 w 8435271"/>
              <a:gd name="connsiteY21" fmla="*/ 239384 h 4671425"/>
              <a:gd name="connsiteX22" fmla="*/ 1176055 w 8435271"/>
              <a:gd name="connsiteY22" fmla="*/ 62102 h 4671425"/>
              <a:gd name="connsiteX23" fmla="*/ 714340 w 8435271"/>
              <a:gd name="connsiteY23" fmla="*/ 0 h 4671425"/>
              <a:gd name="connsiteX24" fmla="*/ 235804 w 8435271"/>
              <a:gd name="connsiteY24" fmla="*/ 255522 h 4671425"/>
              <a:gd name="connsiteX25" fmla="*/ 0 w 8435271"/>
              <a:gd name="connsiteY25" fmla="*/ 1227921 h 4671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8435271" h="4671425">
                <a:moveTo>
                  <a:pt x="8397949" y="4671425"/>
                </a:moveTo>
                <a:lnTo>
                  <a:pt x="8435271" y="4214225"/>
                </a:lnTo>
                <a:lnTo>
                  <a:pt x="8360626" y="3729033"/>
                </a:lnTo>
                <a:lnTo>
                  <a:pt x="8229998" y="3421123"/>
                </a:lnTo>
                <a:lnTo>
                  <a:pt x="8080708" y="3253172"/>
                </a:lnTo>
                <a:lnTo>
                  <a:pt x="7875434" y="3178527"/>
                </a:lnTo>
                <a:lnTo>
                  <a:pt x="7511540" y="3159865"/>
                </a:lnTo>
                <a:lnTo>
                  <a:pt x="7166308" y="3150535"/>
                </a:lnTo>
                <a:lnTo>
                  <a:pt x="6718438" y="3066559"/>
                </a:lnTo>
                <a:lnTo>
                  <a:pt x="6279900" y="2926600"/>
                </a:lnTo>
                <a:lnTo>
                  <a:pt x="5990651" y="2805302"/>
                </a:lnTo>
                <a:lnTo>
                  <a:pt x="5710732" y="2618690"/>
                </a:lnTo>
                <a:lnTo>
                  <a:pt x="5580104" y="2329441"/>
                </a:lnTo>
                <a:lnTo>
                  <a:pt x="5468136" y="2170820"/>
                </a:lnTo>
                <a:lnTo>
                  <a:pt x="5309516" y="2068184"/>
                </a:lnTo>
                <a:lnTo>
                  <a:pt x="5048259" y="1937555"/>
                </a:lnTo>
                <a:lnTo>
                  <a:pt x="4852316" y="1648306"/>
                </a:lnTo>
                <a:lnTo>
                  <a:pt x="4497753" y="1013825"/>
                </a:lnTo>
                <a:lnTo>
                  <a:pt x="4245826" y="696584"/>
                </a:lnTo>
                <a:lnTo>
                  <a:pt x="4040553" y="509972"/>
                </a:lnTo>
                <a:lnTo>
                  <a:pt x="3602014" y="360682"/>
                </a:lnTo>
                <a:lnTo>
                  <a:pt x="2696945" y="239384"/>
                </a:lnTo>
                <a:lnTo>
                  <a:pt x="1176055" y="62102"/>
                </a:lnTo>
                <a:lnTo>
                  <a:pt x="714340" y="0"/>
                </a:lnTo>
                <a:lnTo>
                  <a:pt x="235804" y="255522"/>
                </a:lnTo>
                <a:lnTo>
                  <a:pt x="0" y="1227921"/>
                </a:lnTo>
              </a:path>
            </a:pathLst>
          </a:custGeom>
          <a:noFill/>
          <a:ln w="3810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E3FA809E-B453-4BFE-A93C-94EFC68FFCC1}"/>
              </a:ext>
            </a:extLst>
          </p:cNvPr>
          <p:cNvSpPr/>
          <p:nvPr/>
        </p:nvSpPr>
        <p:spPr>
          <a:xfrm>
            <a:off x="57892" y="1054489"/>
            <a:ext cx="9915212" cy="5697679"/>
          </a:xfrm>
          <a:custGeom>
            <a:avLst/>
            <a:gdLst>
              <a:gd name="connsiteX0" fmla="*/ 8434874 w 8453535"/>
              <a:gd name="connsiteY0" fmla="*/ 5206482 h 5206482"/>
              <a:gd name="connsiteX1" fmla="*/ 8434874 w 8453535"/>
              <a:gd name="connsiteY1" fmla="*/ 5206482 h 5206482"/>
              <a:gd name="connsiteX2" fmla="*/ 8453535 w 8453535"/>
              <a:gd name="connsiteY2" fmla="*/ 5085184 h 5206482"/>
              <a:gd name="connsiteX3" fmla="*/ 8444204 w 8453535"/>
              <a:gd name="connsiteY3" fmla="*/ 4599992 h 5206482"/>
              <a:gd name="connsiteX4" fmla="*/ 8313576 w 8453535"/>
              <a:gd name="connsiteY4" fmla="*/ 3937519 h 5206482"/>
              <a:gd name="connsiteX5" fmla="*/ 8014996 w 8453535"/>
              <a:gd name="connsiteY5" fmla="*/ 3470988 h 5206482"/>
              <a:gd name="connsiteX6" fmla="*/ 7679094 w 8453535"/>
              <a:gd name="connsiteY6" fmla="*/ 3275045 h 5206482"/>
              <a:gd name="connsiteX7" fmla="*/ 7352523 w 8453535"/>
              <a:gd name="connsiteY7" fmla="*/ 3144417 h 5206482"/>
              <a:gd name="connsiteX8" fmla="*/ 6913984 w 8453535"/>
              <a:gd name="connsiteY8" fmla="*/ 3079102 h 5206482"/>
              <a:gd name="connsiteX9" fmla="*/ 6335486 w 8453535"/>
              <a:gd name="connsiteY9" fmla="*/ 3069772 h 5206482"/>
              <a:gd name="connsiteX10" fmla="*/ 5915608 w 8453535"/>
              <a:gd name="connsiteY10" fmla="*/ 2929813 h 5206482"/>
              <a:gd name="connsiteX11" fmla="*/ 5598368 w 8453535"/>
              <a:gd name="connsiteY11" fmla="*/ 2705878 h 5206482"/>
              <a:gd name="connsiteX12" fmla="*/ 5365102 w 8453535"/>
              <a:gd name="connsiteY12" fmla="*/ 2360645 h 5206482"/>
              <a:gd name="connsiteX13" fmla="*/ 5159829 w 8453535"/>
              <a:gd name="connsiteY13" fmla="*/ 2202025 h 5206482"/>
              <a:gd name="connsiteX14" fmla="*/ 4963886 w 8453535"/>
              <a:gd name="connsiteY14" fmla="*/ 2071396 h 5206482"/>
              <a:gd name="connsiteX15" fmla="*/ 4749282 w 8453535"/>
              <a:gd name="connsiteY15" fmla="*/ 1875453 h 5206482"/>
              <a:gd name="connsiteX16" fmla="*/ 4534678 w 8453535"/>
              <a:gd name="connsiteY16" fmla="*/ 1520890 h 5206482"/>
              <a:gd name="connsiteX17" fmla="*/ 4105470 w 8453535"/>
              <a:gd name="connsiteY17" fmla="*/ 821094 h 5206482"/>
              <a:gd name="connsiteX18" fmla="*/ 3825551 w 8453535"/>
              <a:gd name="connsiteY18" fmla="*/ 587829 h 5206482"/>
              <a:gd name="connsiteX19" fmla="*/ 3452327 w 8453535"/>
              <a:gd name="connsiteY19" fmla="*/ 429208 h 5206482"/>
              <a:gd name="connsiteX20" fmla="*/ 2864498 w 8453535"/>
              <a:gd name="connsiteY20" fmla="*/ 279919 h 5206482"/>
              <a:gd name="connsiteX21" fmla="*/ 2155372 w 8453535"/>
              <a:gd name="connsiteY21" fmla="*/ 149290 h 5206482"/>
              <a:gd name="connsiteX22" fmla="*/ 363894 w 8453535"/>
              <a:gd name="connsiteY22" fmla="*/ 0 h 5206482"/>
              <a:gd name="connsiteX23" fmla="*/ 167951 w 8453535"/>
              <a:gd name="connsiteY23" fmla="*/ 0 h 5206482"/>
              <a:gd name="connsiteX24" fmla="*/ 0 w 8453535"/>
              <a:gd name="connsiteY24" fmla="*/ 55984 h 5206482"/>
              <a:gd name="connsiteX0" fmla="*/ 9041761 w 9060422"/>
              <a:gd name="connsiteY0" fmla="*/ 5206482 h 5206482"/>
              <a:gd name="connsiteX1" fmla="*/ 9041761 w 9060422"/>
              <a:gd name="connsiteY1" fmla="*/ 5206482 h 5206482"/>
              <a:gd name="connsiteX2" fmla="*/ 9060422 w 9060422"/>
              <a:gd name="connsiteY2" fmla="*/ 5085184 h 5206482"/>
              <a:gd name="connsiteX3" fmla="*/ 9051091 w 9060422"/>
              <a:gd name="connsiteY3" fmla="*/ 4599992 h 5206482"/>
              <a:gd name="connsiteX4" fmla="*/ 8920463 w 9060422"/>
              <a:gd name="connsiteY4" fmla="*/ 3937519 h 5206482"/>
              <a:gd name="connsiteX5" fmla="*/ 8621883 w 9060422"/>
              <a:gd name="connsiteY5" fmla="*/ 3470988 h 5206482"/>
              <a:gd name="connsiteX6" fmla="*/ 8285981 w 9060422"/>
              <a:gd name="connsiteY6" fmla="*/ 3275045 h 5206482"/>
              <a:gd name="connsiteX7" fmla="*/ 7959410 w 9060422"/>
              <a:gd name="connsiteY7" fmla="*/ 3144417 h 5206482"/>
              <a:gd name="connsiteX8" fmla="*/ 7520871 w 9060422"/>
              <a:gd name="connsiteY8" fmla="*/ 3079102 h 5206482"/>
              <a:gd name="connsiteX9" fmla="*/ 6942373 w 9060422"/>
              <a:gd name="connsiteY9" fmla="*/ 3069772 h 5206482"/>
              <a:gd name="connsiteX10" fmla="*/ 6522495 w 9060422"/>
              <a:gd name="connsiteY10" fmla="*/ 2929813 h 5206482"/>
              <a:gd name="connsiteX11" fmla="*/ 6205255 w 9060422"/>
              <a:gd name="connsiteY11" fmla="*/ 2705878 h 5206482"/>
              <a:gd name="connsiteX12" fmla="*/ 5971989 w 9060422"/>
              <a:gd name="connsiteY12" fmla="*/ 2360645 h 5206482"/>
              <a:gd name="connsiteX13" fmla="*/ 5766716 w 9060422"/>
              <a:gd name="connsiteY13" fmla="*/ 2202025 h 5206482"/>
              <a:gd name="connsiteX14" fmla="*/ 5570773 w 9060422"/>
              <a:gd name="connsiteY14" fmla="*/ 2071396 h 5206482"/>
              <a:gd name="connsiteX15" fmla="*/ 5356169 w 9060422"/>
              <a:gd name="connsiteY15" fmla="*/ 1875453 h 5206482"/>
              <a:gd name="connsiteX16" fmla="*/ 5141565 w 9060422"/>
              <a:gd name="connsiteY16" fmla="*/ 1520890 h 5206482"/>
              <a:gd name="connsiteX17" fmla="*/ 4712357 w 9060422"/>
              <a:gd name="connsiteY17" fmla="*/ 821094 h 5206482"/>
              <a:gd name="connsiteX18" fmla="*/ 4432438 w 9060422"/>
              <a:gd name="connsiteY18" fmla="*/ 587829 h 5206482"/>
              <a:gd name="connsiteX19" fmla="*/ 4059214 w 9060422"/>
              <a:gd name="connsiteY19" fmla="*/ 429208 h 5206482"/>
              <a:gd name="connsiteX20" fmla="*/ 3471385 w 9060422"/>
              <a:gd name="connsiteY20" fmla="*/ 279919 h 5206482"/>
              <a:gd name="connsiteX21" fmla="*/ 2762259 w 9060422"/>
              <a:gd name="connsiteY21" fmla="*/ 149290 h 5206482"/>
              <a:gd name="connsiteX22" fmla="*/ 970781 w 9060422"/>
              <a:gd name="connsiteY22" fmla="*/ 0 h 5206482"/>
              <a:gd name="connsiteX23" fmla="*/ 774838 w 9060422"/>
              <a:gd name="connsiteY23" fmla="*/ 0 h 5206482"/>
              <a:gd name="connsiteX24" fmla="*/ 0 w 9060422"/>
              <a:gd name="connsiteY24" fmla="*/ 328644 h 5206482"/>
              <a:gd name="connsiteX0" fmla="*/ 9041761 w 9060422"/>
              <a:gd name="connsiteY0" fmla="*/ 5206482 h 5206482"/>
              <a:gd name="connsiteX1" fmla="*/ 9041761 w 9060422"/>
              <a:gd name="connsiteY1" fmla="*/ 5206482 h 5206482"/>
              <a:gd name="connsiteX2" fmla="*/ 9060422 w 9060422"/>
              <a:gd name="connsiteY2" fmla="*/ 5085184 h 5206482"/>
              <a:gd name="connsiteX3" fmla="*/ 9051091 w 9060422"/>
              <a:gd name="connsiteY3" fmla="*/ 4599992 h 5206482"/>
              <a:gd name="connsiteX4" fmla="*/ 8920463 w 9060422"/>
              <a:gd name="connsiteY4" fmla="*/ 3937519 h 5206482"/>
              <a:gd name="connsiteX5" fmla="*/ 8621883 w 9060422"/>
              <a:gd name="connsiteY5" fmla="*/ 3470988 h 5206482"/>
              <a:gd name="connsiteX6" fmla="*/ 8285981 w 9060422"/>
              <a:gd name="connsiteY6" fmla="*/ 3275045 h 5206482"/>
              <a:gd name="connsiteX7" fmla="*/ 7959410 w 9060422"/>
              <a:gd name="connsiteY7" fmla="*/ 3144417 h 5206482"/>
              <a:gd name="connsiteX8" fmla="*/ 7520871 w 9060422"/>
              <a:gd name="connsiteY8" fmla="*/ 3079102 h 5206482"/>
              <a:gd name="connsiteX9" fmla="*/ 6942373 w 9060422"/>
              <a:gd name="connsiteY9" fmla="*/ 3069772 h 5206482"/>
              <a:gd name="connsiteX10" fmla="*/ 6522495 w 9060422"/>
              <a:gd name="connsiteY10" fmla="*/ 2929813 h 5206482"/>
              <a:gd name="connsiteX11" fmla="*/ 6205255 w 9060422"/>
              <a:gd name="connsiteY11" fmla="*/ 2705878 h 5206482"/>
              <a:gd name="connsiteX12" fmla="*/ 5971989 w 9060422"/>
              <a:gd name="connsiteY12" fmla="*/ 2360645 h 5206482"/>
              <a:gd name="connsiteX13" fmla="*/ 5766716 w 9060422"/>
              <a:gd name="connsiteY13" fmla="*/ 2202025 h 5206482"/>
              <a:gd name="connsiteX14" fmla="*/ 5570773 w 9060422"/>
              <a:gd name="connsiteY14" fmla="*/ 2071396 h 5206482"/>
              <a:gd name="connsiteX15" fmla="*/ 5356169 w 9060422"/>
              <a:gd name="connsiteY15" fmla="*/ 1875453 h 5206482"/>
              <a:gd name="connsiteX16" fmla="*/ 5141565 w 9060422"/>
              <a:gd name="connsiteY16" fmla="*/ 1520890 h 5206482"/>
              <a:gd name="connsiteX17" fmla="*/ 4712357 w 9060422"/>
              <a:gd name="connsiteY17" fmla="*/ 821094 h 5206482"/>
              <a:gd name="connsiteX18" fmla="*/ 4432438 w 9060422"/>
              <a:gd name="connsiteY18" fmla="*/ 587829 h 5206482"/>
              <a:gd name="connsiteX19" fmla="*/ 4059214 w 9060422"/>
              <a:gd name="connsiteY19" fmla="*/ 429208 h 5206482"/>
              <a:gd name="connsiteX20" fmla="*/ 3471385 w 9060422"/>
              <a:gd name="connsiteY20" fmla="*/ 279919 h 5206482"/>
              <a:gd name="connsiteX21" fmla="*/ 2762259 w 9060422"/>
              <a:gd name="connsiteY21" fmla="*/ 149290 h 5206482"/>
              <a:gd name="connsiteX22" fmla="*/ 970781 w 9060422"/>
              <a:gd name="connsiteY22" fmla="*/ 0 h 5206482"/>
              <a:gd name="connsiteX23" fmla="*/ 607724 w 9060422"/>
              <a:gd name="connsiteY23" fmla="*/ 8796 h 5206482"/>
              <a:gd name="connsiteX24" fmla="*/ 0 w 9060422"/>
              <a:gd name="connsiteY24" fmla="*/ 328644 h 5206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9060422" h="5206482">
                <a:moveTo>
                  <a:pt x="9041761" y="5206482"/>
                </a:moveTo>
                <a:lnTo>
                  <a:pt x="9041761" y="5206482"/>
                </a:lnTo>
                <a:lnTo>
                  <a:pt x="9060422" y="5085184"/>
                </a:lnTo>
                <a:lnTo>
                  <a:pt x="9051091" y="4599992"/>
                </a:lnTo>
                <a:lnTo>
                  <a:pt x="8920463" y="3937519"/>
                </a:lnTo>
                <a:lnTo>
                  <a:pt x="8621883" y="3470988"/>
                </a:lnTo>
                <a:lnTo>
                  <a:pt x="8285981" y="3275045"/>
                </a:lnTo>
                <a:lnTo>
                  <a:pt x="7959410" y="3144417"/>
                </a:lnTo>
                <a:lnTo>
                  <a:pt x="7520871" y="3079102"/>
                </a:lnTo>
                <a:lnTo>
                  <a:pt x="6942373" y="3069772"/>
                </a:lnTo>
                <a:lnTo>
                  <a:pt x="6522495" y="2929813"/>
                </a:lnTo>
                <a:lnTo>
                  <a:pt x="6205255" y="2705878"/>
                </a:lnTo>
                <a:lnTo>
                  <a:pt x="5971989" y="2360645"/>
                </a:lnTo>
                <a:lnTo>
                  <a:pt x="5766716" y="2202025"/>
                </a:lnTo>
                <a:lnTo>
                  <a:pt x="5570773" y="2071396"/>
                </a:lnTo>
                <a:lnTo>
                  <a:pt x="5356169" y="1875453"/>
                </a:lnTo>
                <a:lnTo>
                  <a:pt x="5141565" y="1520890"/>
                </a:lnTo>
                <a:lnTo>
                  <a:pt x="4712357" y="821094"/>
                </a:lnTo>
                <a:lnTo>
                  <a:pt x="4432438" y="587829"/>
                </a:lnTo>
                <a:lnTo>
                  <a:pt x="4059214" y="429208"/>
                </a:lnTo>
                <a:lnTo>
                  <a:pt x="3471385" y="279919"/>
                </a:lnTo>
                <a:lnTo>
                  <a:pt x="2762259" y="149290"/>
                </a:lnTo>
                <a:lnTo>
                  <a:pt x="970781" y="0"/>
                </a:lnTo>
                <a:lnTo>
                  <a:pt x="607724" y="8796"/>
                </a:lnTo>
                <a:lnTo>
                  <a:pt x="0" y="328644"/>
                </a:lnTo>
              </a:path>
            </a:pathLst>
          </a:custGeom>
          <a:noFill/>
          <a:ln w="3810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68233C4E-2E16-454A-A431-7697570D8CCD}"/>
              </a:ext>
            </a:extLst>
          </p:cNvPr>
          <p:cNvGrpSpPr/>
          <p:nvPr/>
        </p:nvGrpSpPr>
        <p:grpSpPr>
          <a:xfrm>
            <a:off x="-76200" y="1371600"/>
            <a:ext cx="9692295" cy="4805350"/>
            <a:chOff x="-76200" y="1371600"/>
            <a:chExt cx="9692295" cy="4805350"/>
          </a:xfrm>
        </p:grpSpPr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685F2005-F105-4BFD-BDCC-496C870CE458}"/>
                </a:ext>
              </a:extLst>
            </p:cNvPr>
            <p:cNvSpPr/>
            <p:nvPr/>
          </p:nvSpPr>
          <p:spPr>
            <a:xfrm>
              <a:off x="19252" y="1511908"/>
              <a:ext cx="9414714" cy="4665042"/>
            </a:xfrm>
            <a:custGeom>
              <a:avLst/>
              <a:gdLst>
                <a:gd name="connsiteX0" fmla="*/ 7791062 w 7828384"/>
                <a:gd name="connsiteY0" fmla="*/ 4618653 h 4618653"/>
                <a:gd name="connsiteX1" fmla="*/ 7828384 w 7828384"/>
                <a:gd name="connsiteY1" fmla="*/ 4161453 h 4618653"/>
                <a:gd name="connsiteX2" fmla="*/ 7753739 w 7828384"/>
                <a:gd name="connsiteY2" fmla="*/ 3676261 h 4618653"/>
                <a:gd name="connsiteX3" fmla="*/ 7623111 w 7828384"/>
                <a:gd name="connsiteY3" fmla="*/ 3368351 h 4618653"/>
                <a:gd name="connsiteX4" fmla="*/ 7473821 w 7828384"/>
                <a:gd name="connsiteY4" fmla="*/ 3200400 h 4618653"/>
                <a:gd name="connsiteX5" fmla="*/ 7268547 w 7828384"/>
                <a:gd name="connsiteY5" fmla="*/ 3125755 h 4618653"/>
                <a:gd name="connsiteX6" fmla="*/ 6904653 w 7828384"/>
                <a:gd name="connsiteY6" fmla="*/ 3107093 h 4618653"/>
                <a:gd name="connsiteX7" fmla="*/ 6559421 w 7828384"/>
                <a:gd name="connsiteY7" fmla="*/ 3097763 h 4618653"/>
                <a:gd name="connsiteX8" fmla="*/ 6111551 w 7828384"/>
                <a:gd name="connsiteY8" fmla="*/ 3013787 h 4618653"/>
                <a:gd name="connsiteX9" fmla="*/ 5673013 w 7828384"/>
                <a:gd name="connsiteY9" fmla="*/ 2873828 h 4618653"/>
                <a:gd name="connsiteX10" fmla="*/ 5383764 w 7828384"/>
                <a:gd name="connsiteY10" fmla="*/ 2752530 h 4618653"/>
                <a:gd name="connsiteX11" fmla="*/ 5103845 w 7828384"/>
                <a:gd name="connsiteY11" fmla="*/ 2565918 h 4618653"/>
                <a:gd name="connsiteX12" fmla="*/ 4973217 w 7828384"/>
                <a:gd name="connsiteY12" fmla="*/ 2276669 h 4618653"/>
                <a:gd name="connsiteX13" fmla="*/ 4861249 w 7828384"/>
                <a:gd name="connsiteY13" fmla="*/ 2118048 h 4618653"/>
                <a:gd name="connsiteX14" fmla="*/ 4702629 w 7828384"/>
                <a:gd name="connsiteY14" fmla="*/ 2015412 h 4618653"/>
                <a:gd name="connsiteX15" fmla="*/ 4441372 w 7828384"/>
                <a:gd name="connsiteY15" fmla="*/ 1884783 h 4618653"/>
                <a:gd name="connsiteX16" fmla="*/ 4245429 w 7828384"/>
                <a:gd name="connsiteY16" fmla="*/ 1595534 h 4618653"/>
                <a:gd name="connsiteX17" fmla="*/ 3890866 w 7828384"/>
                <a:gd name="connsiteY17" fmla="*/ 961053 h 4618653"/>
                <a:gd name="connsiteX18" fmla="*/ 3638939 w 7828384"/>
                <a:gd name="connsiteY18" fmla="*/ 643812 h 4618653"/>
                <a:gd name="connsiteX19" fmla="*/ 3433666 w 7828384"/>
                <a:gd name="connsiteY19" fmla="*/ 457200 h 4618653"/>
                <a:gd name="connsiteX20" fmla="*/ 2995127 w 7828384"/>
                <a:gd name="connsiteY20" fmla="*/ 307910 h 4618653"/>
                <a:gd name="connsiteX21" fmla="*/ 2090058 w 7828384"/>
                <a:gd name="connsiteY21" fmla="*/ 186612 h 4618653"/>
                <a:gd name="connsiteX22" fmla="*/ 569168 w 7828384"/>
                <a:gd name="connsiteY22" fmla="*/ 9330 h 4618653"/>
                <a:gd name="connsiteX23" fmla="*/ 186613 w 7828384"/>
                <a:gd name="connsiteY23" fmla="*/ 0 h 4618653"/>
                <a:gd name="connsiteX24" fmla="*/ 0 w 7828384"/>
                <a:gd name="connsiteY24" fmla="*/ 93306 h 4618653"/>
                <a:gd name="connsiteX0" fmla="*/ 8397949 w 8435271"/>
                <a:gd name="connsiteY0" fmla="*/ 4618653 h 4618653"/>
                <a:gd name="connsiteX1" fmla="*/ 8435271 w 8435271"/>
                <a:gd name="connsiteY1" fmla="*/ 4161453 h 4618653"/>
                <a:gd name="connsiteX2" fmla="*/ 8360626 w 8435271"/>
                <a:gd name="connsiteY2" fmla="*/ 3676261 h 4618653"/>
                <a:gd name="connsiteX3" fmla="*/ 8229998 w 8435271"/>
                <a:gd name="connsiteY3" fmla="*/ 3368351 h 4618653"/>
                <a:gd name="connsiteX4" fmla="*/ 8080708 w 8435271"/>
                <a:gd name="connsiteY4" fmla="*/ 3200400 h 4618653"/>
                <a:gd name="connsiteX5" fmla="*/ 7875434 w 8435271"/>
                <a:gd name="connsiteY5" fmla="*/ 3125755 h 4618653"/>
                <a:gd name="connsiteX6" fmla="*/ 7511540 w 8435271"/>
                <a:gd name="connsiteY6" fmla="*/ 3107093 h 4618653"/>
                <a:gd name="connsiteX7" fmla="*/ 7166308 w 8435271"/>
                <a:gd name="connsiteY7" fmla="*/ 3097763 h 4618653"/>
                <a:gd name="connsiteX8" fmla="*/ 6718438 w 8435271"/>
                <a:gd name="connsiteY8" fmla="*/ 3013787 h 4618653"/>
                <a:gd name="connsiteX9" fmla="*/ 6279900 w 8435271"/>
                <a:gd name="connsiteY9" fmla="*/ 2873828 h 4618653"/>
                <a:gd name="connsiteX10" fmla="*/ 5990651 w 8435271"/>
                <a:gd name="connsiteY10" fmla="*/ 2752530 h 4618653"/>
                <a:gd name="connsiteX11" fmla="*/ 5710732 w 8435271"/>
                <a:gd name="connsiteY11" fmla="*/ 2565918 h 4618653"/>
                <a:gd name="connsiteX12" fmla="*/ 5580104 w 8435271"/>
                <a:gd name="connsiteY12" fmla="*/ 2276669 h 4618653"/>
                <a:gd name="connsiteX13" fmla="*/ 5468136 w 8435271"/>
                <a:gd name="connsiteY13" fmla="*/ 2118048 h 4618653"/>
                <a:gd name="connsiteX14" fmla="*/ 5309516 w 8435271"/>
                <a:gd name="connsiteY14" fmla="*/ 2015412 h 4618653"/>
                <a:gd name="connsiteX15" fmla="*/ 5048259 w 8435271"/>
                <a:gd name="connsiteY15" fmla="*/ 1884783 h 4618653"/>
                <a:gd name="connsiteX16" fmla="*/ 4852316 w 8435271"/>
                <a:gd name="connsiteY16" fmla="*/ 1595534 h 4618653"/>
                <a:gd name="connsiteX17" fmla="*/ 4497753 w 8435271"/>
                <a:gd name="connsiteY17" fmla="*/ 961053 h 4618653"/>
                <a:gd name="connsiteX18" fmla="*/ 4245826 w 8435271"/>
                <a:gd name="connsiteY18" fmla="*/ 643812 h 4618653"/>
                <a:gd name="connsiteX19" fmla="*/ 4040553 w 8435271"/>
                <a:gd name="connsiteY19" fmla="*/ 457200 h 4618653"/>
                <a:gd name="connsiteX20" fmla="*/ 3602014 w 8435271"/>
                <a:gd name="connsiteY20" fmla="*/ 307910 h 4618653"/>
                <a:gd name="connsiteX21" fmla="*/ 2696945 w 8435271"/>
                <a:gd name="connsiteY21" fmla="*/ 186612 h 4618653"/>
                <a:gd name="connsiteX22" fmla="*/ 1176055 w 8435271"/>
                <a:gd name="connsiteY22" fmla="*/ 9330 h 4618653"/>
                <a:gd name="connsiteX23" fmla="*/ 793500 w 8435271"/>
                <a:gd name="connsiteY23" fmla="*/ 0 h 4618653"/>
                <a:gd name="connsiteX24" fmla="*/ 0 w 8435271"/>
                <a:gd name="connsiteY24" fmla="*/ 1175149 h 4618653"/>
                <a:gd name="connsiteX0" fmla="*/ 8397949 w 8435271"/>
                <a:gd name="connsiteY0" fmla="*/ 4618653 h 4618653"/>
                <a:gd name="connsiteX1" fmla="*/ 8435271 w 8435271"/>
                <a:gd name="connsiteY1" fmla="*/ 4161453 h 4618653"/>
                <a:gd name="connsiteX2" fmla="*/ 8360626 w 8435271"/>
                <a:gd name="connsiteY2" fmla="*/ 3676261 h 4618653"/>
                <a:gd name="connsiteX3" fmla="*/ 8229998 w 8435271"/>
                <a:gd name="connsiteY3" fmla="*/ 3368351 h 4618653"/>
                <a:gd name="connsiteX4" fmla="*/ 8080708 w 8435271"/>
                <a:gd name="connsiteY4" fmla="*/ 3200400 h 4618653"/>
                <a:gd name="connsiteX5" fmla="*/ 7875434 w 8435271"/>
                <a:gd name="connsiteY5" fmla="*/ 3125755 h 4618653"/>
                <a:gd name="connsiteX6" fmla="*/ 7511540 w 8435271"/>
                <a:gd name="connsiteY6" fmla="*/ 3107093 h 4618653"/>
                <a:gd name="connsiteX7" fmla="*/ 7166308 w 8435271"/>
                <a:gd name="connsiteY7" fmla="*/ 3097763 h 4618653"/>
                <a:gd name="connsiteX8" fmla="*/ 6718438 w 8435271"/>
                <a:gd name="connsiteY8" fmla="*/ 3013787 h 4618653"/>
                <a:gd name="connsiteX9" fmla="*/ 6279900 w 8435271"/>
                <a:gd name="connsiteY9" fmla="*/ 2873828 h 4618653"/>
                <a:gd name="connsiteX10" fmla="*/ 5990651 w 8435271"/>
                <a:gd name="connsiteY10" fmla="*/ 2752530 h 4618653"/>
                <a:gd name="connsiteX11" fmla="*/ 5710732 w 8435271"/>
                <a:gd name="connsiteY11" fmla="*/ 2565918 h 4618653"/>
                <a:gd name="connsiteX12" fmla="*/ 5580104 w 8435271"/>
                <a:gd name="connsiteY12" fmla="*/ 2276669 h 4618653"/>
                <a:gd name="connsiteX13" fmla="*/ 5468136 w 8435271"/>
                <a:gd name="connsiteY13" fmla="*/ 2118048 h 4618653"/>
                <a:gd name="connsiteX14" fmla="*/ 5309516 w 8435271"/>
                <a:gd name="connsiteY14" fmla="*/ 2015412 h 4618653"/>
                <a:gd name="connsiteX15" fmla="*/ 5048259 w 8435271"/>
                <a:gd name="connsiteY15" fmla="*/ 1884783 h 4618653"/>
                <a:gd name="connsiteX16" fmla="*/ 4852316 w 8435271"/>
                <a:gd name="connsiteY16" fmla="*/ 1595534 h 4618653"/>
                <a:gd name="connsiteX17" fmla="*/ 4497753 w 8435271"/>
                <a:gd name="connsiteY17" fmla="*/ 961053 h 4618653"/>
                <a:gd name="connsiteX18" fmla="*/ 4245826 w 8435271"/>
                <a:gd name="connsiteY18" fmla="*/ 643812 h 4618653"/>
                <a:gd name="connsiteX19" fmla="*/ 4040553 w 8435271"/>
                <a:gd name="connsiteY19" fmla="*/ 457200 h 4618653"/>
                <a:gd name="connsiteX20" fmla="*/ 3602014 w 8435271"/>
                <a:gd name="connsiteY20" fmla="*/ 307910 h 4618653"/>
                <a:gd name="connsiteX21" fmla="*/ 2696945 w 8435271"/>
                <a:gd name="connsiteY21" fmla="*/ 186612 h 4618653"/>
                <a:gd name="connsiteX22" fmla="*/ 1176055 w 8435271"/>
                <a:gd name="connsiteY22" fmla="*/ 9330 h 4618653"/>
                <a:gd name="connsiteX23" fmla="*/ 793500 w 8435271"/>
                <a:gd name="connsiteY23" fmla="*/ 0 h 4618653"/>
                <a:gd name="connsiteX24" fmla="*/ 394123 w 8435271"/>
                <a:gd name="connsiteY24" fmla="*/ 598546 h 4618653"/>
                <a:gd name="connsiteX25" fmla="*/ 0 w 8435271"/>
                <a:gd name="connsiteY25" fmla="*/ 1175149 h 4618653"/>
                <a:gd name="connsiteX0" fmla="*/ 8397949 w 8435271"/>
                <a:gd name="connsiteY0" fmla="*/ 4618653 h 4618653"/>
                <a:gd name="connsiteX1" fmla="*/ 8435271 w 8435271"/>
                <a:gd name="connsiteY1" fmla="*/ 4161453 h 4618653"/>
                <a:gd name="connsiteX2" fmla="*/ 8360626 w 8435271"/>
                <a:gd name="connsiteY2" fmla="*/ 3676261 h 4618653"/>
                <a:gd name="connsiteX3" fmla="*/ 8229998 w 8435271"/>
                <a:gd name="connsiteY3" fmla="*/ 3368351 h 4618653"/>
                <a:gd name="connsiteX4" fmla="*/ 8080708 w 8435271"/>
                <a:gd name="connsiteY4" fmla="*/ 3200400 h 4618653"/>
                <a:gd name="connsiteX5" fmla="*/ 7875434 w 8435271"/>
                <a:gd name="connsiteY5" fmla="*/ 3125755 h 4618653"/>
                <a:gd name="connsiteX6" fmla="*/ 7511540 w 8435271"/>
                <a:gd name="connsiteY6" fmla="*/ 3107093 h 4618653"/>
                <a:gd name="connsiteX7" fmla="*/ 7166308 w 8435271"/>
                <a:gd name="connsiteY7" fmla="*/ 3097763 h 4618653"/>
                <a:gd name="connsiteX8" fmla="*/ 6718438 w 8435271"/>
                <a:gd name="connsiteY8" fmla="*/ 3013787 h 4618653"/>
                <a:gd name="connsiteX9" fmla="*/ 6279900 w 8435271"/>
                <a:gd name="connsiteY9" fmla="*/ 2873828 h 4618653"/>
                <a:gd name="connsiteX10" fmla="*/ 5990651 w 8435271"/>
                <a:gd name="connsiteY10" fmla="*/ 2752530 h 4618653"/>
                <a:gd name="connsiteX11" fmla="*/ 5710732 w 8435271"/>
                <a:gd name="connsiteY11" fmla="*/ 2565918 h 4618653"/>
                <a:gd name="connsiteX12" fmla="*/ 5580104 w 8435271"/>
                <a:gd name="connsiteY12" fmla="*/ 2276669 h 4618653"/>
                <a:gd name="connsiteX13" fmla="*/ 5468136 w 8435271"/>
                <a:gd name="connsiteY13" fmla="*/ 2118048 h 4618653"/>
                <a:gd name="connsiteX14" fmla="*/ 5309516 w 8435271"/>
                <a:gd name="connsiteY14" fmla="*/ 2015412 h 4618653"/>
                <a:gd name="connsiteX15" fmla="*/ 5048259 w 8435271"/>
                <a:gd name="connsiteY15" fmla="*/ 1884783 h 4618653"/>
                <a:gd name="connsiteX16" fmla="*/ 4852316 w 8435271"/>
                <a:gd name="connsiteY16" fmla="*/ 1595534 h 4618653"/>
                <a:gd name="connsiteX17" fmla="*/ 4497753 w 8435271"/>
                <a:gd name="connsiteY17" fmla="*/ 961053 h 4618653"/>
                <a:gd name="connsiteX18" fmla="*/ 4245826 w 8435271"/>
                <a:gd name="connsiteY18" fmla="*/ 643812 h 4618653"/>
                <a:gd name="connsiteX19" fmla="*/ 4040553 w 8435271"/>
                <a:gd name="connsiteY19" fmla="*/ 457200 h 4618653"/>
                <a:gd name="connsiteX20" fmla="*/ 3602014 w 8435271"/>
                <a:gd name="connsiteY20" fmla="*/ 307910 h 4618653"/>
                <a:gd name="connsiteX21" fmla="*/ 2696945 w 8435271"/>
                <a:gd name="connsiteY21" fmla="*/ 186612 h 4618653"/>
                <a:gd name="connsiteX22" fmla="*/ 1176055 w 8435271"/>
                <a:gd name="connsiteY22" fmla="*/ 9330 h 4618653"/>
                <a:gd name="connsiteX23" fmla="*/ 793500 w 8435271"/>
                <a:gd name="connsiteY23" fmla="*/ 0 h 4618653"/>
                <a:gd name="connsiteX24" fmla="*/ 235804 w 8435271"/>
                <a:gd name="connsiteY24" fmla="*/ 202750 h 4618653"/>
                <a:gd name="connsiteX25" fmla="*/ 0 w 8435271"/>
                <a:gd name="connsiteY25" fmla="*/ 1175149 h 4618653"/>
                <a:gd name="connsiteX0" fmla="*/ 8397949 w 8435271"/>
                <a:gd name="connsiteY0" fmla="*/ 4671425 h 4671425"/>
                <a:gd name="connsiteX1" fmla="*/ 8435271 w 8435271"/>
                <a:gd name="connsiteY1" fmla="*/ 4214225 h 4671425"/>
                <a:gd name="connsiteX2" fmla="*/ 8360626 w 8435271"/>
                <a:gd name="connsiteY2" fmla="*/ 3729033 h 4671425"/>
                <a:gd name="connsiteX3" fmla="*/ 8229998 w 8435271"/>
                <a:gd name="connsiteY3" fmla="*/ 3421123 h 4671425"/>
                <a:gd name="connsiteX4" fmla="*/ 8080708 w 8435271"/>
                <a:gd name="connsiteY4" fmla="*/ 3253172 h 4671425"/>
                <a:gd name="connsiteX5" fmla="*/ 7875434 w 8435271"/>
                <a:gd name="connsiteY5" fmla="*/ 3178527 h 4671425"/>
                <a:gd name="connsiteX6" fmla="*/ 7511540 w 8435271"/>
                <a:gd name="connsiteY6" fmla="*/ 3159865 h 4671425"/>
                <a:gd name="connsiteX7" fmla="*/ 7166308 w 8435271"/>
                <a:gd name="connsiteY7" fmla="*/ 3150535 h 4671425"/>
                <a:gd name="connsiteX8" fmla="*/ 6718438 w 8435271"/>
                <a:gd name="connsiteY8" fmla="*/ 3066559 h 4671425"/>
                <a:gd name="connsiteX9" fmla="*/ 6279900 w 8435271"/>
                <a:gd name="connsiteY9" fmla="*/ 2926600 h 4671425"/>
                <a:gd name="connsiteX10" fmla="*/ 5990651 w 8435271"/>
                <a:gd name="connsiteY10" fmla="*/ 2805302 h 4671425"/>
                <a:gd name="connsiteX11" fmla="*/ 5710732 w 8435271"/>
                <a:gd name="connsiteY11" fmla="*/ 2618690 h 4671425"/>
                <a:gd name="connsiteX12" fmla="*/ 5580104 w 8435271"/>
                <a:gd name="connsiteY12" fmla="*/ 2329441 h 4671425"/>
                <a:gd name="connsiteX13" fmla="*/ 5468136 w 8435271"/>
                <a:gd name="connsiteY13" fmla="*/ 2170820 h 4671425"/>
                <a:gd name="connsiteX14" fmla="*/ 5309516 w 8435271"/>
                <a:gd name="connsiteY14" fmla="*/ 2068184 h 4671425"/>
                <a:gd name="connsiteX15" fmla="*/ 5048259 w 8435271"/>
                <a:gd name="connsiteY15" fmla="*/ 1937555 h 4671425"/>
                <a:gd name="connsiteX16" fmla="*/ 4852316 w 8435271"/>
                <a:gd name="connsiteY16" fmla="*/ 1648306 h 4671425"/>
                <a:gd name="connsiteX17" fmla="*/ 4497753 w 8435271"/>
                <a:gd name="connsiteY17" fmla="*/ 1013825 h 4671425"/>
                <a:gd name="connsiteX18" fmla="*/ 4245826 w 8435271"/>
                <a:gd name="connsiteY18" fmla="*/ 696584 h 4671425"/>
                <a:gd name="connsiteX19" fmla="*/ 4040553 w 8435271"/>
                <a:gd name="connsiteY19" fmla="*/ 509972 h 4671425"/>
                <a:gd name="connsiteX20" fmla="*/ 3602014 w 8435271"/>
                <a:gd name="connsiteY20" fmla="*/ 360682 h 4671425"/>
                <a:gd name="connsiteX21" fmla="*/ 2696945 w 8435271"/>
                <a:gd name="connsiteY21" fmla="*/ 239384 h 4671425"/>
                <a:gd name="connsiteX22" fmla="*/ 1176055 w 8435271"/>
                <a:gd name="connsiteY22" fmla="*/ 62102 h 4671425"/>
                <a:gd name="connsiteX23" fmla="*/ 714340 w 8435271"/>
                <a:gd name="connsiteY23" fmla="*/ 0 h 4671425"/>
                <a:gd name="connsiteX24" fmla="*/ 235804 w 8435271"/>
                <a:gd name="connsiteY24" fmla="*/ 255522 h 4671425"/>
                <a:gd name="connsiteX25" fmla="*/ 0 w 8435271"/>
                <a:gd name="connsiteY25" fmla="*/ 1227921 h 4671425"/>
                <a:gd name="connsiteX0" fmla="*/ 8397949 w 8435271"/>
                <a:gd name="connsiteY0" fmla="*/ 4671425 h 4671425"/>
                <a:gd name="connsiteX1" fmla="*/ 8435271 w 8435271"/>
                <a:gd name="connsiteY1" fmla="*/ 4214225 h 4671425"/>
                <a:gd name="connsiteX2" fmla="*/ 8360626 w 8435271"/>
                <a:gd name="connsiteY2" fmla="*/ 3729033 h 4671425"/>
                <a:gd name="connsiteX3" fmla="*/ 8229998 w 8435271"/>
                <a:gd name="connsiteY3" fmla="*/ 3421123 h 4671425"/>
                <a:gd name="connsiteX4" fmla="*/ 8080708 w 8435271"/>
                <a:gd name="connsiteY4" fmla="*/ 3253172 h 4671425"/>
                <a:gd name="connsiteX5" fmla="*/ 7875434 w 8435271"/>
                <a:gd name="connsiteY5" fmla="*/ 3178527 h 4671425"/>
                <a:gd name="connsiteX6" fmla="*/ 7511540 w 8435271"/>
                <a:gd name="connsiteY6" fmla="*/ 3159865 h 4671425"/>
                <a:gd name="connsiteX7" fmla="*/ 7166308 w 8435271"/>
                <a:gd name="connsiteY7" fmla="*/ 3150535 h 4671425"/>
                <a:gd name="connsiteX8" fmla="*/ 6718438 w 8435271"/>
                <a:gd name="connsiteY8" fmla="*/ 3066559 h 4671425"/>
                <a:gd name="connsiteX9" fmla="*/ 6279900 w 8435271"/>
                <a:gd name="connsiteY9" fmla="*/ 2926600 h 4671425"/>
                <a:gd name="connsiteX10" fmla="*/ 5990651 w 8435271"/>
                <a:gd name="connsiteY10" fmla="*/ 2805302 h 4671425"/>
                <a:gd name="connsiteX11" fmla="*/ 5710732 w 8435271"/>
                <a:gd name="connsiteY11" fmla="*/ 2618690 h 4671425"/>
                <a:gd name="connsiteX12" fmla="*/ 5580104 w 8435271"/>
                <a:gd name="connsiteY12" fmla="*/ 2329441 h 4671425"/>
                <a:gd name="connsiteX13" fmla="*/ 5468136 w 8435271"/>
                <a:gd name="connsiteY13" fmla="*/ 2170820 h 4671425"/>
                <a:gd name="connsiteX14" fmla="*/ 5309516 w 8435271"/>
                <a:gd name="connsiteY14" fmla="*/ 2068184 h 4671425"/>
                <a:gd name="connsiteX15" fmla="*/ 5048259 w 8435271"/>
                <a:gd name="connsiteY15" fmla="*/ 1937555 h 4671425"/>
                <a:gd name="connsiteX16" fmla="*/ 4852316 w 8435271"/>
                <a:gd name="connsiteY16" fmla="*/ 1648306 h 4671425"/>
                <a:gd name="connsiteX17" fmla="*/ 4497753 w 8435271"/>
                <a:gd name="connsiteY17" fmla="*/ 1013825 h 4671425"/>
                <a:gd name="connsiteX18" fmla="*/ 4245826 w 8435271"/>
                <a:gd name="connsiteY18" fmla="*/ 696584 h 4671425"/>
                <a:gd name="connsiteX19" fmla="*/ 4040553 w 8435271"/>
                <a:gd name="connsiteY19" fmla="*/ 509972 h 4671425"/>
                <a:gd name="connsiteX20" fmla="*/ 3602014 w 8435271"/>
                <a:gd name="connsiteY20" fmla="*/ 360682 h 4671425"/>
                <a:gd name="connsiteX21" fmla="*/ 2696945 w 8435271"/>
                <a:gd name="connsiteY21" fmla="*/ 239384 h 4671425"/>
                <a:gd name="connsiteX22" fmla="*/ 1176055 w 8435271"/>
                <a:gd name="connsiteY22" fmla="*/ 62102 h 4671425"/>
                <a:gd name="connsiteX23" fmla="*/ 714340 w 8435271"/>
                <a:gd name="connsiteY23" fmla="*/ 0 h 4671425"/>
                <a:gd name="connsiteX24" fmla="*/ 98523 w 8435271"/>
                <a:gd name="connsiteY24" fmla="*/ 332743 h 4671425"/>
                <a:gd name="connsiteX25" fmla="*/ 0 w 8435271"/>
                <a:gd name="connsiteY25" fmla="*/ 1227921 h 4671425"/>
                <a:gd name="connsiteX0" fmla="*/ 8397949 w 8435271"/>
                <a:gd name="connsiteY0" fmla="*/ 4671425 h 4671425"/>
                <a:gd name="connsiteX1" fmla="*/ 8435271 w 8435271"/>
                <a:gd name="connsiteY1" fmla="*/ 4214225 h 4671425"/>
                <a:gd name="connsiteX2" fmla="*/ 8360626 w 8435271"/>
                <a:gd name="connsiteY2" fmla="*/ 3729033 h 4671425"/>
                <a:gd name="connsiteX3" fmla="*/ 8229998 w 8435271"/>
                <a:gd name="connsiteY3" fmla="*/ 3421123 h 4671425"/>
                <a:gd name="connsiteX4" fmla="*/ 8080708 w 8435271"/>
                <a:gd name="connsiteY4" fmla="*/ 3253172 h 4671425"/>
                <a:gd name="connsiteX5" fmla="*/ 7875434 w 8435271"/>
                <a:gd name="connsiteY5" fmla="*/ 3178527 h 4671425"/>
                <a:gd name="connsiteX6" fmla="*/ 7511540 w 8435271"/>
                <a:gd name="connsiteY6" fmla="*/ 3159865 h 4671425"/>
                <a:gd name="connsiteX7" fmla="*/ 7166308 w 8435271"/>
                <a:gd name="connsiteY7" fmla="*/ 3150535 h 4671425"/>
                <a:gd name="connsiteX8" fmla="*/ 6718438 w 8435271"/>
                <a:gd name="connsiteY8" fmla="*/ 3066559 h 4671425"/>
                <a:gd name="connsiteX9" fmla="*/ 6279900 w 8435271"/>
                <a:gd name="connsiteY9" fmla="*/ 2926600 h 4671425"/>
                <a:gd name="connsiteX10" fmla="*/ 5990651 w 8435271"/>
                <a:gd name="connsiteY10" fmla="*/ 2805302 h 4671425"/>
                <a:gd name="connsiteX11" fmla="*/ 5710732 w 8435271"/>
                <a:gd name="connsiteY11" fmla="*/ 2618690 h 4671425"/>
                <a:gd name="connsiteX12" fmla="*/ 5580104 w 8435271"/>
                <a:gd name="connsiteY12" fmla="*/ 2329441 h 4671425"/>
                <a:gd name="connsiteX13" fmla="*/ 5468136 w 8435271"/>
                <a:gd name="connsiteY13" fmla="*/ 2170820 h 4671425"/>
                <a:gd name="connsiteX14" fmla="*/ 5309516 w 8435271"/>
                <a:gd name="connsiteY14" fmla="*/ 2068184 h 4671425"/>
                <a:gd name="connsiteX15" fmla="*/ 5048259 w 8435271"/>
                <a:gd name="connsiteY15" fmla="*/ 1937555 h 4671425"/>
                <a:gd name="connsiteX16" fmla="*/ 4852316 w 8435271"/>
                <a:gd name="connsiteY16" fmla="*/ 1648306 h 4671425"/>
                <a:gd name="connsiteX17" fmla="*/ 4497753 w 8435271"/>
                <a:gd name="connsiteY17" fmla="*/ 1013825 h 4671425"/>
                <a:gd name="connsiteX18" fmla="*/ 4245826 w 8435271"/>
                <a:gd name="connsiteY18" fmla="*/ 696584 h 4671425"/>
                <a:gd name="connsiteX19" fmla="*/ 4040553 w 8435271"/>
                <a:gd name="connsiteY19" fmla="*/ 509972 h 4671425"/>
                <a:gd name="connsiteX20" fmla="*/ 3602014 w 8435271"/>
                <a:gd name="connsiteY20" fmla="*/ 360682 h 4671425"/>
                <a:gd name="connsiteX21" fmla="*/ 2696945 w 8435271"/>
                <a:gd name="connsiteY21" fmla="*/ 239384 h 4671425"/>
                <a:gd name="connsiteX22" fmla="*/ 1176055 w 8435271"/>
                <a:gd name="connsiteY22" fmla="*/ 62102 h 4671425"/>
                <a:gd name="connsiteX23" fmla="*/ 714340 w 8435271"/>
                <a:gd name="connsiteY23" fmla="*/ 0 h 4671425"/>
                <a:gd name="connsiteX24" fmla="*/ 98523 w 8435271"/>
                <a:gd name="connsiteY24" fmla="*/ 332743 h 4671425"/>
                <a:gd name="connsiteX25" fmla="*/ 0 w 8435271"/>
                <a:gd name="connsiteY25" fmla="*/ 687376 h 4671425"/>
                <a:gd name="connsiteX0" fmla="*/ 8380736 w 8418058"/>
                <a:gd name="connsiteY0" fmla="*/ 4671425 h 4671425"/>
                <a:gd name="connsiteX1" fmla="*/ 8418058 w 8418058"/>
                <a:gd name="connsiteY1" fmla="*/ 4214225 h 4671425"/>
                <a:gd name="connsiteX2" fmla="*/ 8343413 w 8418058"/>
                <a:gd name="connsiteY2" fmla="*/ 3729033 h 4671425"/>
                <a:gd name="connsiteX3" fmla="*/ 8212785 w 8418058"/>
                <a:gd name="connsiteY3" fmla="*/ 3421123 h 4671425"/>
                <a:gd name="connsiteX4" fmla="*/ 8063495 w 8418058"/>
                <a:gd name="connsiteY4" fmla="*/ 3253172 h 4671425"/>
                <a:gd name="connsiteX5" fmla="*/ 7858221 w 8418058"/>
                <a:gd name="connsiteY5" fmla="*/ 3178527 h 4671425"/>
                <a:gd name="connsiteX6" fmla="*/ 7494327 w 8418058"/>
                <a:gd name="connsiteY6" fmla="*/ 3159865 h 4671425"/>
                <a:gd name="connsiteX7" fmla="*/ 7149095 w 8418058"/>
                <a:gd name="connsiteY7" fmla="*/ 3150535 h 4671425"/>
                <a:gd name="connsiteX8" fmla="*/ 6701225 w 8418058"/>
                <a:gd name="connsiteY8" fmla="*/ 3066559 h 4671425"/>
                <a:gd name="connsiteX9" fmla="*/ 6262687 w 8418058"/>
                <a:gd name="connsiteY9" fmla="*/ 2926600 h 4671425"/>
                <a:gd name="connsiteX10" fmla="*/ 5973438 w 8418058"/>
                <a:gd name="connsiteY10" fmla="*/ 2805302 h 4671425"/>
                <a:gd name="connsiteX11" fmla="*/ 5693519 w 8418058"/>
                <a:gd name="connsiteY11" fmla="*/ 2618690 h 4671425"/>
                <a:gd name="connsiteX12" fmla="*/ 5562891 w 8418058"/>
                <a:gd name="connsiteY12" fmla="*/ 2329441 h 4671425"/>
                <a:gd name="connsiteX13" fmla="*/ 5450923 w 8418058"/>
                <a:gd name="connsiteY13" fmla="*/ 2170820 h 4671425"/>
                <a:gd name="connsiteX14" fmla="*/ 5292303 w 8418058"/>
                <a:gd name="connsiteY14" fmla="*/ 2068184 h 4671425"/>
                <a:gd name="connsiteX15" fmla="*/ 5031046 w 8418058"/>
                <a:gd name="connsiteY15" fmla="*/ 1937555 h 4671425"/>
                <a:gd name="connsiteX16" fmla="*/ 4835103 w 8418058"/>
                <a:gd name="connsiteY16" fmla="*/ 1648306 h 4671425"/>
                <a:gd name="connsiteX17" fmla="*/ 4480540 w 8418058"/>
                <a:gd name="connsiteY17" fmla="*/ 1013825 h 4671425"/>
                <a:gd name="connsiteX18" fmla="*/ 4228613 w 8418058"/>
                <a:gd name="connsiteY18" fmla="*/ 696584 h 4671425"/>
                <a:gd name="connsiteX19" fmla="*/ 4023340 w 8418058"/>
                <a:gd name="connsiteY19" fmla="*/ 509972 h 4671425"/>
                <a:gd name="connsiteX20" fmla="*/ 3584801 w 8418058"/>
                <a:gd name="connsiteY20" fmla="*/ 360682 h 4671425"/>
                <a:gd name="connsiteX21" fmla="*/ 2679732 w 8418058"/>
                <a:gd name="connsiteY21" fmla="*/ 239384 h 4671425"/>
                <a:gd name="connsiteX22" fmla="*/ 1158842 w 8418058"/>
                <a:gd name="connsiteY22" fmla="*/ 62102 h 4671425"/>
                <a:gd name="connsiteX23" fmla="*/ 697127 w 8418058"/>
                <a:gd name="connsiteY23" fmla="*/ 0 h 4671425"/>
                <a:gd name="connsiteX24" fmla="*/ 81310 w 8418058"/>
                <a:gd name="connsiteY24" fmla="*/ 332743 h 4671425"/>
                <a:gd name="connsiteX25" fmla="*/ 0 w 8418058"/>
                <a:gd name="connsiteY25" fmla="*/ 893927 h 4671425"/>
                <a:gd name="connsiteX0" fmla="*/ 8380736 w 8418058"/>
                <a:gd name="connsiteY0" fmla="*/ 4671425 h 4671425"/>
                <a:gd name="connsiteX1" fmla="*/ 8418058 w 8418058"/>
                <a:gd name="connsiteY1" fmla="*/ 4214225 h 4671425"/>
                <a:gd name="connsiteX2" fmla="*/ 8343413 w 8418058"/>
                <a:gd name="connsiteY2" fmla="*/ 3729033 h 4671425"/>
                <a:gd name="connsiteX3" fmla="*/ 8212785 w 8418058"/>
                <a:gd name="connsiteY3" fmla="*/ 3421123 h 4671425"/>
                <a:gd name="connsiteX4" fmla="*/ 8063495 w 8418058"/>
                <a:gd name="connsiteY4" fmla="*/ 3253172 h 4671425"/>
                <a:gd name="connsiteX5" fmla="*/ 7858221 w 8418058"/>
                <a:gd name="connsiteY5" fmla="*/ 3178527 h 4671425"/>
                <a:gd name="connsiteX6" fmla="*/ 7494327 w 8418058"/>
                <a:gd name="connsiteY6" fmla="*/ 3159865 h 4671425"/>
                <a:gd name="connsiteX7" fmla="*/ 7149095 w 8418058"/>
                <a:gd name="connsiteY7" fmla="*/ 3150535 h 4671425"/>
                <a:gd name="connsiteX8" fmla="*/ 6701225 w 8418058"/>
                <a:gd name="connsiteY8" fmla="*/ 3066559 h 4671425"/>
                <a:gd name="connsiteX9" fmla="*/ 6262687 w 8418058"/>
                <a:gd name="connsiteY9" fmla="*/ 2926600 h 4671425"/>
                <a:gd name="connsiteX10" fmla="*/ 5973438 w 8418058"/>
                <a:gd name="connsiteY10" fmla="*/ 2805302 h 4671425"/>
                <a:gd name="connsiteX11" fmla="*/ 5693519 w 8418058"/>
                <a:gd name="connsiteY11" fmla="*/ 2618690 h 4671425"/>
                <a:gd name="connsiteX12" fmla="*/ 5562891 w 8418058"/>
                <a:gd name="connsiteY12" fmla="*/ 2329441 h 4671425"/>
                <a:gd name="connsiteX13" fmla="*/ 5450923 w 8418058"/>
                <a:gd name="connsiteY13" fmla="*/ 2170820 h 4671425"/>
                <a:gd name="connsiteX14" fmla="*/ 5292303 w 8418058"/>
                <a:gd name="connsiteY14" fmla="*/ 2068184 h 4671425"/>
                <a:gd name="connsiteX15" fmla="*/ 5031046 w 8418058"/>
                <a:gd name="connsiteY15" fmla="*/ 1937555 h 4671425"/>
                <a:gd name="connsiteX16" fmla="*/ 4835103 w 8418058"/>
                <a:gd name="connsiteY16" fmla="*/ 1648306 h 4671425"/>
                <a:gd name="connsiteX17" fmla="*/ 4480540 w 8418058"/>
                <a:gd name="connsiteY17" fmla="*/ 1013825 h 4671425"/>
                <a:gd name="connsiteX18" fmla="*/ 4228613 w 8418058"/>
                <a:gd name="connsiteY18" fmla="*/ 696584 h 4671425"/>
                <a:gd name="connsiteX19" fmla="*/ 4023340 w 8418058"/>
                <a:gd name="connsiteY19" fmla="*/ 509972 h 4671425"/>
                <a:gd name="connsiteX20" fmla="*/ 3584801 w 8418058"/>
                <a:gd name="connsiteY20" fmla="*/ 360682 h 4671425"/>
                <a:gd name="connsiteX21" fmla="*/ 2679732 w 8418058"/>
                <a:gd name="connsiteY21" fmla="*/ 239384 h 4671425"/>
                <a:gd name="connsiteX22" fmla="*/ 1158842 w 8418058"/>
                <a:gd name="connsiteY22" fmla="*/ 62102 h 4671425"/>
                <a:gd name="connsiteX23" fmla="*/ 697127 w 8418058"/>
                <a:gd name="connsiteY23" fmla="*/ 0 h 4671425"/>
                <a:gd name="connsiteX24" fmla="*/ 150162 w 8418058"/>
                <a:gd name="connsiteY24" fmla="*/ 341350 h 4671425"/>
                <a:gd name="connsiteX25" fmla="*/ 0 w 8418058"/>
                <a:gd name="connsiteY25" fmla="*/ 893927 h 4671425"/>
                <a:gd name="connsiteX0" fmla="*/ 8380736 w 8418058"/>
                <a:gd name="connsiteY0" fmla="*/ 4628393 h 4628393"/>
                <a:gd name="connsiteX1" fmla="*/ 8418058 w 8418058"/>
                <a:gd name="connsiteY1" fmla="*/ 4171193 h 4628393"/>
                <a:gd name="connsiteX2" fmla="*/ 8343413 w 8418058"/>
                <a:gd name="connsiteY2" fmla="*/ 3686001 h 4628393"/>
                <a:gd name="connsiteX3" fmla="*/ 8212785 w 8418058"/>
                <a:gd name="connsiteY3" fmla="*/ 3378091 h 4628393"/>
                <a:gd name="connsiteX4" fmla="*/ 8063495 w 8418058"/>
                <a:gd name="connsiteY4" fmla="*/ 3210140 h 4628393"/>
                <a:gd name="connsiteX5" fmla="*/ 7858221 w 8418058"/>
                <a:gd name="connsiteY5" fmla="*/ 3135495 h 4628393"/>
                <a:gd name="connsiteX6" fmla="*/ 7494327 w 8418058"/>
                <a:gd name="connsiteY6" fmla="*/ 3116833 h 4628393"/>
                <a:gd name="connsiteX7" fmla="*/ 7149095 w 8418058"/>
                <a:gd name="connsiteY7" fmla="*/ 3107503 h 4628393"/>
                <a:gd name="connsiteX8" fmla="*/ 6701225 w 8418058"/>
                <a:gd name="connsiteY8" fmla="*/ 3023527 h 4628393"/>
                <a:gd name="connsiteX9" fmla="*/ 6262687 w 8418058"/>
                <a:gd name="connsiteY9" fmla="*/ 2883568 h 4628393"/>
                <a:gd name="connsiteX10" fmla="*/ 5973438 w 8418058"/>
                <a:gd name="connsiteY10" fmla="*/ 2762270 h 4628393"/>
                <a:gd name="connsiteX11" fmla="*/ 5693519 w 8418058"/>
                <a:gd name="connsiteY11" fmla="*/ 2575658 h 4628393"/>
                <a:gd name="connsiteX12" fmla="*/ 5562891 w 8418058"/>
                <a:gd name="connsiteY12" fmla="*/ 2286409 h 4628393"/>
                <a:gd name="connsiteX13" fmla="*/ 5450923 w 8418058"/>
                <a:gd name="connsiteY13" fmla="*/ 2127788 h 4628393"/>
                <a:gd name="connsiteX14" fmla="*/ 5292303 w 8418058"/>
                <a:gd name="connsiteY14" fmla="*/ 2025152 h 4628393"/>
                <a:gd name="connsiteX15" fmla="*/ 5031046 w 8418058"/>
                <a:gd name="connsiteY15" fmla="*/ 1894523 h 4628393"/>
                <a:gd name="connsiteX16" fmla="*/ 4835103 w 8418058"/>
                <a:gd name="connsiteY16" fmla="*/ 1605274 h 4628393"/>
                <a:gd name="connsiteX17" fmla="*/ 4480540 w 8418058"/>
                <a:gd name="connsiteY17" fmla="*/ 970793 h 4628393"/>
                <a:gd name="connsiteX18" fmla="*/ 4228613 w 8418058"/>
                <a:gd name="connsiteY18" fmla="*/ 653552 h 4628393"/>
                <a:gd name="connsiteX19" fmla="*/ 4023340 w 8418058"/>
                <a:gd name="connsiteY19" fmla="*/ 466940 h 4628393"/>
                <a:gd name="connsiteX20" fmla="*/ 3584801 w 8418058"/>
                <a:gd name="connsiteY20" fmla="*/ 317650 h 4628393"/>
                <a:gd name="connsiteX21" fmla="*/ 2679732 w 8418058"/>
                <a:gd name="connsiteY21" fmla="*/ 196352 h 4628393"/>
                <a:gd name="connsiteX22" fmla="*/ 1158842 w 8418058"/>
                <a:gd name="connsiteY22" fmla="*/ 19070 h 4628393"/>
                <a:gd name="connsiteX23" fmla="*/ 705733 w 8418058"/>
                <a:gd name="connsiteY23" fmla="*/ 0 h 4628393"/>
                <a:gd name="connsiteX24" fmla="*/ 150162 w 8418058"/>
                <a:gd name="connsiteY24" fmla="*/ 298318 h 4628393"/>
                <a:gd name="connsiteX25" fmla="*/ 0 w 8418058"/>
                <a:gd name="connsiteY25" fmla="*/ 850895 h 4628393"/>
                <a:gd name="connsiteX0" fmla="*/ 8380736 w 8418058"/>
                <a:gd name="connsiteY0" fmla="*/ 4628393 h 4628393"/>
                <a:gd name="connsiteX1" fmla="*/ 8418058 w 8418058"/>
                <a:gd name="connsiteY1" fmla="*/ 4171193 h 4628393"/>
                <a:gd name="connsiteX2" fmla="*/ 8343413 w 8418058"/>
                <a:gd name="connsiteY2" fmla="*/ 3686001 h 4628393"/>
                <a:gd name="connsiteX3" fmla="*/ 8212785 w 8418058"/>
                <a:gd name="connsiteY3" fmla="*/ 3378091 h 4628393"/>
                <a:gd name="connsiteX4" fmla="*/ 8063495 w 8418058"/>
                <a:gd name="connsiteY4" fmla="*/ 3210140 h 4628393"/>
                <a:gd name="connsiteX5" fmla="*/ 7858221 w 8418058"/>
                <a:gd name="connsiteY5" fmla="*/ 3135495 h 4628393"/>
                <a:gd name="connsiteX6" fmla="*/ 7494327 w 8418058"/>
                <a:gd name="connsiteY6" fmla="*/ 3116833 h 4628393"/>
                <a:gd name="connsiteX7" fmla="*/ 7149095 w 8418058"/>
                <a:gd name="connsiteY7" fmla="*/ 3107503 h 4628393"/>
                <a:gd name="connsiteX8" fmla="*/ 6701225 w 8418058"/>
                <a:gd name="connsiteY8" fmla="*/ 3023527 h 4628393"/>
                <a:gd name="connsiteX9" fmla="*/ 6262687 w 8418058"/>
                <a:gd name="connsiteY9" fmla="*/ 2883568 h 4628393"/>
                <a:gd name="connsiteX10" fmla="*/ 5973438 w 8418058"/>
                <a:gd name="connsiteY10" fmla="*/ 2762270 h 4628393"/>
                <a:gd name="connsiteX11" fmla="*/ 5693519 w 8418058"/>
                <a:gd name="connsiteY11" fmla="*/ 2575658 h 4628393"/>
                <a:gd name="connsiteX12" fmla="*/ 5562891 w 8418058"/>
                <a:gd name="connsiteY12" fmla="*/ 2286409 h 4628393"/>
                <a:gd name="connsiteX13" fmla="*/ 5450923 w 8418058"/>
                <a:gd name="connsiteY13" fmla="*/ 2127788 h 4628393"/>
                <a:gd name="connsiteX14" fmla="*/ 5292303 w 8418058"/>
                <a:gd name="connsiteY14" fmla="*/ 2025152 h 4628393"/>
                <a:gd name="connsiteX15" fmla="*/ 5031046 w 8418058"/>
                <a:gd name="connsiteY15" fmla="*/ 1894523 h 4628393"/>
                <a:gd name="connsiteX16" fmla="*/ 4835103 w 8418058"/>
                <a:gd name="connsiteY16" fmla="*/ 1605274 h 4628393"/>
                <a:gd name="connsiteX17" fmla="*/ 4480540 w 8418058"/>
                <a:gd name="connsiteY17" fmla="*/ 970793 h 4628393"/>
                <a:gd name="connsiteX18" fmla="*/ 4228613 w 8418058"/>
                <a:gd name="connsiteY18" fmla="*/ 653552 h 4628393"/>
                <a:gd name="connsiteX19" fmla="*/ 4023340 w 8418058"/>
                <a:gd name="connsiteY19" fmla="*/ 466940 h 4628393"/>
                <a:gd name="connsiteX20" fmla="*/ 3584801 w 8418058"/>
                <a:gd name="connsiteY20" fmla="*/ 317650 h 4628393"/>
                <a:gd name="connsiteX21" fmla="*/ 2679732 w 8418058"/>
                <a:gd name="connsiteY21" fmla="*/ 196352 h 4628393"/>
                <a:gd name="connsiteX22" fmla="*/ 1158842 w 8418058"/>
                <a:gd name="connsiteY22" fmla="*/ 19070 h 4628393"/>
                <a:gd name="connsiteX23" fmla="*/ 705733 w 8418058"/>
                <a:gd name="connsiteY23" fmla="*/ 0 h 4628393"/>
                <a:gd name="connsiteX24" fmla="*/ 175981 w 8418058"/>
                <a:gd name="connsiteY24" fmla="*/ 332743 h 4628393"/>
                <a:gd name="connsiteX25" fmla="*/ 0 w 8418058"/>
                <a:gd name="connsiteY25" fmla="*/ 850895 h 4628393"/>
                <a:gd name="connsiteX0" fmla="*/ 8380736 w 8418058"/>
                <a:gd name="connsiteY0" fmla="*/ 4628393 h 4628393"/>
                <a:gd name="connsiteX1" fmla="*/ 8418058 w 8418058"/>
                <a:gd name="connsiteY1" fmla="*/ 4171193 h 4628393"/>
                <a:gd name="connsiteX2" fmla="*/ 8343413 w 8418058"/>
                <a:gd name="connsiteY2" fmla="*/ 3686001 h 4628393"/>
                <a:gd name="connsiteX3" fmla="*/ 8212785 w 8418058"/>
                <a:gd name="connsiteY3" fmla="*/ 3378091 h 4628393"/>
                <a:gd name="connsiteX4" fmla="*/ 8063495 w 8418058"/>
                <a:gd name="connsiteY4" fmla="*/ 3210140 h 4628393"/>
                <a:gd name="connsiteX5" fmla="*/ 7858221 w 8418058"/>
                <a:gd name="connsiteY5" fmla="*/ 3135495 h 4628393"/>
                <a:gd name="connsiteX6" fmla="*/ 7494327 w 8418058"/>
                <a:gd name="connsiteY6" fmla="*/ 3116833 h 4628393"/>
                <a:gd name="connsiteX7" fmla="*/ 7149095 w 8418058"/>
                <a:gd name="connsiteY7" fmla="*/ 3107503 h 4628393"/>
                <a:gd name="connsiteX8" fmla="*/ 6701225 w 8418058"/>
                <a:gd name="connsiteY8" fmla="*/ 3023527 h 4628393"/>
                <a:gd name="connsiteX9" fmla="*/ 6262687 w 8418058"/>
                <a:gd name="connsiteY9" fmla="*/ 2883568 h 4628393"/>
                <a:gd name="connsiteX10" fmla="*/ 5973438 w 8418058"/>
                <a:gd name="connsiteY10" fmla="*/ 2762270 h 4628393"/>
                <a:gd name="connsiteX11" fmla="*/ 5693519 w 8418058"/>
                <a:gd name="connsiteY11" fmla="*/ 2575658 h 4628393"/>
                <a:gd name="connsiteX12" fmla="*/ 5562891 w 8418058"/>
                <a:gd name="connsiteY12" fmla="*/ 2286409 h 4628393"/>
                <a:gd name="connsiteX13" fmla="*/ 5450923 w 8418058"/>
                <a:gd name="connsiteY13" fmla="*/ 2127788 h 4628393"/>
                <a:gd name="connsiteX14" fmla="*/ 5292303 w 8418058"/>
                <a:gd name="connsiteY14" fmla="*/ 2025152 h 4628393"/>
                <a:gd name="connsiteX15" fmla="*/ 5031046 w 8418058"/>
                <a:gd name="connsiteY15" fmla="*/ 1894523 h 4628393"/>
                <a:gd name="connsiteX16" fmla="*/ 4835103 w 8418058"/>
                <a:gd name="connsiteY16" fmla="*/ 1605274 h 4628393"/>
                <a:gd name="connsiteX17" fmla="*/ 4480540 w 8418058"/>
                <a:gd name="connsiteY17" fmla="*/ 970793 h 4628393"/>
                <a:gd name="connsiteX18" fmla="*/ 4228613 w 8418058"/>
                <a:gd name="connsiteY18" fmla="*/ 653552 h 4628393"/>
                <a:gd name="connsiteX19" fmla="*/ 4023340 w 8418058"/>
                <a:gd name="connsiteY19" fmla="*/ 466940 h 4628393"/>
                <a:gd name="connsiteX20" fmla="*/ 3584801 w 8418058"/>
                <a:gd name="connsiteY20" fmla="*/ 317650 h 4628393"/>
                <a:gd name="connsiteX21" fmla="*/ 2679732 w 8418058"/>
                <a:gd name="connsiteY21" fmla="*/ 196352 h 4628393"/>
                <a:gd name="connsiteX22" fmla="*/ 1158842 w 8418058"/>
                <a:gd name="connsiteY22" fmla="*/ 44889 h 4628393"/>
                <a:gd name="connsiteX23" fmla="*/ 705733 w 8418058"/>
                <a:gd name="connsiteY23" fmla="*/ 0 h 4628393"/>
                <a:gd name="connsiteX24" fmla="*/ 175981 w 8418058"/>
                <a:gd name="connsiteY24" fmla="*/ 332743 h 4628393"/>
                <a:gd name="connsiteX25" fmla="*/ 0 w 8418058"/>
                <a:gd name="connsiteY25" fmla="*/ 850895 h 4628393"/>
                <a:gd name="connsiteX0" fmla="*/ 8380736 w 8418058"/>
                <a:gd name="connsiteY0" fmla="*/ 4628393 h 4628393"/>
                <a:gd name="connsiteX1" fmla="*/ 8418058 w 8418058"/>
                <a:gd name="connsiteY1" fmla="*/ 4171193 h 4628393"/>
                <a:gd name="connsiteX2" fmla="*/ 8343413 w 8418058"/>
                <a:gd name="connsiteY2" fmla="*/ 3686001 h 4628393"/>
                <a:gd name="connsiteX3" fmla="*/ 8212785 w 8418058"/>
                <a:gd name="connsiteY3" fmla="*/ 3378091 h 4628393"/>
                <a:gd name="connsiteX4" fmla="*/ 8063495 w 8418058"/>
                <a:gd name="connsiteY4" fmla="*/ 3210140 h 4628393"/>
                <a:gd name="connsiteX5" fmla="*/ 7858221 w 8418058"/>
                <a:gd name="connsiteY5" fmla="*/ 3135495 h 4628393"/>
                <a:gd name="connsiteX6" fmla="*/ 7494327 w 8418058"/>
                <a:gd name="connsiteY6" fmla="*/ 3116833 h 4628393"/>
                <a:gd name="connsiteX7" fmla="*/ 7149095 w 8418058"/>
                <a:gd name="connsiteY7" fmla="*/ 3107503 h 4628393"/>
                <a:gd name="connsiteX8" fmla="*/ 6701225 w 8418058"/>
                <a:gd name="connsiteY8" fmla="*/ 3023527 h 4628393"/>
                <a:gd name="connsiteX9" fmla="*/ 6262687 w 8418058"/>
                <a:gd name="connsiteY9" fmla="*/ 2883568 h 4628393"/>
                <a:gd name="connsiteX10" fmla="*/ 5973438 w 8418058"/>
                <a:gd name="connsiteY10" fmla="*/ 2762270 h 4628393"/>
                <a:gd name="connsiteX11" fmla="*/ 5693519 w 8418058"/>
                <a:gd name="connsiteY11" fmla="*/ 2575658 h 4628393"/>
                <a:gd name="connsiteX12" fmla="*/ 5562891 w 8418058"/>
                <a:gd name="connsiteY12" fmla="*/ 2286409 h 4628393"/>
                <a:gd name="connsiteX13" fmla="*/ 5450923 w 8418058"/>
                <a:gd name="connsiteY13" fmla="*/ 2127788 h 4628393"/>
                <a:gd name="connsiteX14" fmla="*/ 5292303 w 8418058"/>
                <a:gd name="connsiteY14" fmla="*/ 2025152 h 4628393"/>
                <a:gd name="connsiteX15" fmla="*/ 5031046 w 8418058"/>
                <a:gd name="connsiteY15" fmla="*/ 1894523 h 4628393"/>
                <a:gd name="connsiteX16" fmla="*/ 4835103 w 8418058"/>
                <a:gd name="connsiteY16" fmla="*/ 1605274 h 4628393"/>
                <a:gd name="connsiteX17" fmla="*/ 4480540 w 8418058"/>
                <a:gd name="connsiteY17" fmla="*/ 970793 h 4628393"/>
                <a:gd name="connsiteX18" fmla="*/ 4228613 w 8418058"/>
                <a:gd name="connsiteY18" fmla="*/ 653552 h 4628393"/>
                <a:gd name="connsiteX19" fmla="*/ 4023340 w 8418058"/>
                <a:gd name="connsiteY19" fmla="*/ 466940 h 4628393"/>
                <a:gd name="connsiteX20" fmla="*/ 3584801 w 8418058"/>
                <a:gd name="connsiteY20" fmla="*/ 317650 h 4628393"/>
                <a:gd name="connsiteX21" fmla="*/ 2662519 w 8418058"/>
                <a:gd name="connsiteY21" fmla="*/ 204958 h 4628393"/>
                <a:gd name="connsiteX22" fmla="*/ 1158842 w 8418058"/>
                <a:gd name="connsiteY22" fmla="*/ 44889 h 4628393"/>
                <a:gd name="connsiteX23" fmla="*/ 705733 w 8418058"/>
                <a:gd name="connsiteY23" fmla="*/ 0 h 4628393"/>
                <a:gd name="connsiteX24" fmla="*/ 175981 w 8418058"/>
                <a:gd name="connsiteY24" fmla="*/ 332743 h 4628393"/>
                <a:gd name="connsiteX25" fmla="*/ 0 w 8418058"/>
                <a:gd name="connsiteY25" fmla="*/ 850895 h 4628393"/>
                <a:gd name="connsiteX0" fmla="*/ 8380736 w 8418058"/>
                <a:gd name="connsiteY0" fmla="*/ 4628393 h 4628393"/>
                <a:gd name="connsiteX1" fmla="*/ 8418058 w 8418058"/>
                <a:gd name="connsiteY1" fmla="*/ 4171193 h 4628393"/>
                <a:gd name="connsiteX2" fmla="*/ 8343413 w 8418058"/>
                <a:gd name="connsiteY2" fmla="*/ 3686001 h 4628393"/>
                <a:gd name="connsiteX3" fmla="*/ 8212785 w 8418058"/>
                <a:gd name="connsiteY3" fmla="*/ 3378091 h 4628393"/>
                <a:gd name="connsiteX4" fmla="*/ 8063495 w 8418058"/>
                <a:gd name="connsiteY4" fmla="*/ 3210140 h 4628393"/>
                <a:gd name="connsiteX5" fmla="*/ 7858221 w 8418058"/>
                <a:gd name="connsiteY5" fmla="*/ 3135495 h 4628393"/>
                <a:gd name="connsiteX6" fmla="*/ 7494327 w 8418058"/>
                <a:gd name="connsiteY6" fmla="*/ 3116833 h 4628393"/>
                <a:gd name="connsiteX7" fmla="*/ 7149095 w 8418058"/>
                <a:gd name="connsiteY7" fmla="*/ 3107503 h 4628393"/>
                <a:gd name="connsiteX8" fmla="*/ 6701225 w 8418058"/>
                <a:gd name="connsiteY8" fmla="*/ 3023527 h 4628393"/>
                <a:gd name="connsiteX9" fmla="*/ 6262687 w 8418058"/>
                <a:gd name="connsiteY9" fmla="*/ 2883568 h 4628393"/>
                <a:gd name="connsiteX10" fmla="*/ 5973438 w 8418058"/>
                <a:gd name="connsiteY10" fmla="*/ 2762270 h 4628393"/>
                <a:gd name="connsiteX11" fmla="*/ 5693519 w 8418058"/>
                <a:gd name="connsiteY11" fmla="*/ 2575658 h 4628393"/>
                <a:gd name="connsiteX12" fmla="*/ 5562891 w 8418058"/>
                <a:gd name="connsiteY12" fmla="*/ 2286409 h 4628393"/>
                <a:gd name="connsiteX13" fmla="*/ 5450923 w 8418058"/>
                <a:gd name="connsiteY13" fmla="*/ 2127788 h 4628393"/>
                <a:gd name="connsiteX14" fmla="*/ 5292303 w 8418058"/>
                <a:gd name="connsiteY14" fmla="*/ 2025152 h 4628393"/>
                <a:gd name="connsiteX15" fmla="*/ 5031046 w 8418058"/>
                <a:gd name="connsiteY15" fmla="*/ 1894523 h 4628393"/>
                <a:gd name="connsiteX16" fmla="*/ 4835103 w 8418058"/>
                <a:gd name="connsiteY16" fmla="*/ 1605274 h 4628393"/>
                <a:gd name="connsiteX17" fmla="*/ 4480540 w 8418058"/>
                <a:gd name="connsiteY17" fmla="*/ 970793 h 4628393"/>
                <a:gd name="connsiteX18" fmla="*/ 4228613 w 8418058"/>
                <a:gd name="connsiteY18" fmla="*/ 653552 h 4628393"/>
                <a:gd name="connsiteX19" fmla="*/ 4023340 w 8418058"/>
                <a:gd name="connsiteY19" fmla="*/ 466940 h 4628393"/>
                <a:gd name="connsiteX20" fmla="*/ 3593408 w 8418058"/>
                <a:gd name="connsiteY20" fmla="*/ 369287 h 4628393"/>
                <a:gd name="connsiteX21" fmla="*/ 2662519 w 8418058"/>
                <a:gd name="connsiteY21" fmla="*/ 204958 h 4628393"/>
                <a:gd name="connsiteX22" fmla="*/ 1158842 w 8418058"/>
                <a:gd name="connsiteY22" fmla="*/ 44889 h 4628393"/>
                <a:gd name="connsiteX23" fmla="*/ 705733 w 8418058"/>
                <a:gd name="connsiteY23" fmla="*/ 0 h 4628393"/>
                <a:gd name="connsiteX24" fmla="*/ 175981 w 8418058"/>
                <a:gd name="connsiteY24" fmla="*/ 332743 h 4628393"/>
                <a:gd name="connsiteX25" fmla="*/ 0 w 8418058"/>
                <a:gd name="connsiteY25" fmla="*/ 850895 h 4628393"/>
                <a:gd name="connsiteX0" fmla="*/ 8380736 w 8418058"/>
                <a:gd name="connsiteY0" fmla="*/ 4628393 h 4628393"/>
                <a:gd name="connsiteX1" fmla="*/ 8418058 w 8418058"/>
                <a:gd name="connsiteY1" fmla="*/ 4171193 h 4628393"/>
                <a:gd name="connsiteX2" fmla="*/ 8343413 w 8418058"/>
                <a:gd name="connsiteY2" fmla="*/ 3686001 h 4628393"/>
                <a:gd name="connsiteX3" fmla="*/ 8212785 w 8418058"/>
                <a:gd name="connsiteY3" fmla="*/ 3378091 h 4628393"/>
                <a:gd name="connsiteX4" fmla="*/ 8063495 w 8418058"/>
                <a:gd name="connsiteY4" fmla="*/ 3210140 h 4628393"/>
                <a:gd name="connsiteX5" fmla="*/ 7858221 w 8418058"/>
                <a:gd name="connsiteY5" fmla="*/ 3135495 h 4628393"/>
                <a:gd name="connsiteX6" fmla="*/ 7494327 w 8418058"/>
                <a:gd name="connsiteY6" fmla="*/ 3116833 h 4628393"/>
                <a:gd name="connsiteX7" fmla="*/ 7149095 w 8418058"/>
                <a:gd name="connsiteY7" fmla="*/ 3107503 h 4628393"/>
                <a:gd name="connsiteX8" fmla="*/ 6701225 w 8418058"/>
                <a:gd name="connsiteY8" fmla="*/ 3023527 h 4628393"/>
                <a:gd name="connsiteX9" fmla="*/ 6262687 w 8418058"/>
                <a:gd name="connsiteY9" fmla="*/ 2883568 h 4628393"/>
                <a:gd name="connsiteX10" fmla="*/ 5973438 w 8418058"/>
                <a:gd name="connsiteY10" fmla="*/ 2762270 h 4628393"/>
                <a:gd name="connsiteX11" fmla="*/ 5693519 w 8418058"/>
                <a:gd name="connsiteY11" fmla="*/ 2575658 h 4628393"/>
                <a:gd name="connsiteX12" fmla="*/ 5562891 w 8418058"/>
                <a:gd name="connsiteY12" fmla="*/ 2286409 h 4628393"/>
                <a:gd name="connsiteX13" fmla="*/ 5450923 w 8418058"/>
                <a:gd name="connsiteY13" fmla="*/ 2127788 h 4628393"/>
                <a:gd name="connsiteX14" fmla="*/ 5292303 w 8418058"/>
                <a:gd name="connsiteY14" fmla="*/ 2025152 h 4628393"/>
                <a:gd name="connsiteX15" fmla="*/ 5031046 w 8418058"/>
                <a:gd name="connsiteY15" fmla="*/ 1894523 h 4628393"/>
                <a:gd name="connsiteX16" fmla="*/ 4835103 w 8418058"/>
                <a:gd name="connsiteY16" fmla="*/ 1605274 h 4628393"/>
                <a:gd name="connsiteX17" fmla="*/ 4480540 w 8418058"/>
                <a:gd name="connsiteY17" fmla="*/ 970793 h 4628393"/>
                <a:gd name="connsiteX18" fmla="*/ 4228613 w 8418058"/>
                <a:gd name="connsiteY18" fmla="*/ 653552 h 4628393"/>
                <a:gd name="connsiteX19" fmla="*/ 4006128 w 8418058"/>
                <a:gd name="connsiteY19" fmla="*/ 484152 h 4628393"/>
                <a:gd name="connsiteX20" fmla="*/ 3593408 w 8418058"/>
                <a:gd name="connsiteY20" fmla="*/ 369287 h 4628393"/>
                <a:gd name="connsiteX21" fmla="*/ 2662519 w 8418058"/>
                <a:gd name="connsiteY21" fmla="*/ 204958 h 4628393"/>
                <a:gd name="connsiteX22" fmla="*/ 1158842 w 8418058"/>
                <a:gd name="connsiteY22" fmla="*/ 44889 h 4628393"/>
                <a:gd name="connsiteX23" fmla="*/ 705733 w 8418058"/>
                <a:gd name="connsiteY23" fmla="*/ 0 h 4628393"/>
                <a:gd name="connsiteX24" fmla="*/ 175981 w 8418058"/>
                <a:gd name="connsiteY24" fmla="*/ 332743 h 4628393"/>
                <a:gd name="connsiteX25" fmla="*/ 0 w 8418058"/>
                <a:gd name="connsiteY25" fmla="*/ 850895 h 4628393"/>
                <a:gd name="connsiteX0" fmla="*/ 8380736 w 8418058"/>
                <a:gd name="connsiteY0" fmla="*/ 4628393 h 4628393"/>
                <a:gd name="connsiteX1" fmla="*/ 8418058 w 8418058"/>
                <a:gd name="connsiteY1" fmla="*/ 4171193 h 4628393"/>
                <a:gd name="connsiteX2" fmla="*/ 8343413 w 8418058"/>
                <a:gd name="connsiteY2" fmla="*/ 3686001 h 4628393"/>
                <a:gd name="connsiteX3" fmla="*/ 8212785 w 8418058"/>
                <a:gd name="connsiteY3" fmla="*/ 3378091 h 4628393"/>
                <a:gd name="connsiteX4" fmla="*/ 8063495 w 8418058"/>
                <a:gd name="connsiteY4" fmla="*/ 3210140 h 4628393"/>
                <a:gd name="connsiteX5" fmla="*/ 7858221 w 8418058"/>
                <a:gd name="connsiteY5" fmla="*/ 3135495 h 4628393"/>
                <a:gd name="connsiteX6" fmla="*/ 7494327 w 8418058"/>
                <a:gd name="connsiteY6" fmla="*/ 3116833 h 4628393"/>
                <a:gd name="connsiteX7" fmla="*/ 7149095 w 8418058"/>
                <a:gd name="connsiteY7" fmla="*/ 3107503 h 4628393"/>
                <a:gd name="connsiteX8" fmla="*/ 6701225 w 8418058"/>
                <a:gd name="connsiteY8" fmla="*/ 3023527 h 4628393"/>
                <a:gd name="connsiteX9" fmla="*/ 6262687 w 8418058"/>
                <a:gd name="connsiteY9" fmla="*/ 2883568 h 4628393"/>
                <a:gd name="connsiteX10" fmla="*/ 5973438 w 8418058"/>
                <a:gd name="connsiteY10" fmla="*/ 2762270 h 4628393"/>
                <a:gd name="connsiteX11" fmla="*/ 5693519 w 8418058"/>
                <a:gd name="connsiteY11" fmla="*/ 2575658 h 4628393"/>
                <a:gd name="connsiteX12" fmla="*/ 5562891 w 8418058"/>
                <a:gd name="connsiteY12" fmla="*/ 2286409 h 4628393"/>
                <a:gd name="connsiteX13" fmla="*/ 5450923 w 8418058"/>
                <a:gd name="connsiteY13" fmla="*/ 2127788 h 4628393"/>
                <a:gd name="connsiteX14" fmla="*/ 5292303 w 8418058"/>
                <a:gd name="connsiteY14" fmla="*/ 2025152 h 4628393"/>
                <a:gd name="connsiteX15" fmla="*/ 5031046 w 8418058"/>
                <a:gd name="connsiteY15" fmla="*/ 1894523 h 4628393"/>
                <a:gd name="connsiteX16" fmla="*/ 4835103 w 8418058"/>
                <a:gd name="connsiteY16" fmla="*/ 1605274 h 4628393"/>
                <a:gd name="connsiteX17" fmla="*/ 4480540 w 8418058"/>
                <a:gd name="connsiteY17" fmla="*/ 970793 h 4628393"/>
                <a:gd name="connsiteX18" fmla="*/ 4228613 w 8418058"/>
                <a:gd name="connsiteY18" fmla="*/ 653552 h 4628393"/>
                <a:gd name="connsiteX19" fmla="*/ 4006128 w 8418058"/>
                <a:gd name="connsiteY19" fmla="*/ 484152 h 4628393"/>
                <a:gd name="connsiteX20" fmla="*/ 3593408 w 8418058"/>
                <a:gd name="connsiteY20" fmla="*/ 369287 h 4628393"/>
                <a:gd name="connsiteX21" fmla="*/ 2662519 w 8418058"/>
                <a:gd name="connsiteY21" fmla="*/ 204958 h 4628393"/>
                <a:gd name="connsiteX22" fmla="*/ 1158842 w 8418058"/>
                <a:gd name="connsiteY22" fmla="*/ 44889 h 4628393"/>
                <a:gd name="connsiteX23" fmla="*/ 705733 w 8418058"/>
                <a:gd name="connsiteY23" fmla="*/ 0 h 4628393"/>
                <a:gd name="connsiteX24" fmla="*/ 175981 w 8418058"/>
                <a:gd name="connsiteY24" fmla="*/ 332743 h 4628393"/>
                <a:gd name="connsiteX25" fmla="*/ 0 w 8418058"/>
                <a:gd name="connsiteY25" fmla="*/ 1005808 h 4628393"/>
                <a:gd name="connsiteX0" fmla="*/ 8418058 w 8418058"/>
                <a:gd name="connsiteY0" fmla="*/ 4171193 h 4171193"/>
                <a:gd name="connsiteX1" fmla="*/ 8343413 w 8418058"/>
                <a:gd name="connsiteY1" fmla="*/ 3686001 h 4171193"/>
                <a:gd name="connsiteX2" fmla="*/ 8212785 w 8418058"/>
                <a:gd name="connsiteY2" fmla="*/ 3378091 h 4171193"/>
                <a:gd name="connsiteX3" fmla="*/ 8063495 w 8418058"/>
                <a:gd name="connsiteY3" fmla="*/ 3210140 h 4171193"/>
                <a:gd name="connsiteX4" fmla="*/ 7858221 w 8418058"/>
                <a:gd name="connsiteY4" fmla="*/ 3135495 h 4171193"/>
                <a:gd name="connsiteX5" fmla="*/ 7494327 w 8418058"/>
                <a:gd name="connsiteY5" fmla="*/ 3116833 h 4171193"/>
                <a:gd name="connsiteX6" fmla="*/ 7149095 w 8418058"/>
                <a:gd name="connsiteY6" fmla="*/ 3107503 h 4171193"/>
                <a:gd name="connsiteX7" fmla="*/ 6701225 w 8418058"/>
                <a:gd name="connsiteY7" fmla="*/ 3023527 h 4171193"/>
                <a:gd name="connsiteX8" fmla="*/ 6262687 w 8418058"/>
                <a:gd name="connsiteY8" fmla="*/ 2883568 h 4171193"/>
                <a:gd name="connsiteX9" fmla="*/ 5973438 w 8418058"/>
                <a:gd name="connsiteY9" fmla="*/ 2762270 h 4171193"/>
                <a:gd name="connsiteX10" fmla="*/ 5693519 w 8418058"/>
                <a:gd name="connsiteY10" fmla="*/ 2575658 h 4171193"/>
                <a:gd name="connsiteX11" fmla="*/ 5562891 w 8418058"/>
                <a:gd name="connsiteY11" fmla="*/ 2286409 h 4171193"/>
                <a:gd name="connsiteX12" fmla="*/ 5450923 w 8418058"/>
                <a:gd name="connsiteY12" fmla="*/ 2127788 h 4171193"/>
                <a:gd name="connsiteX13" fmla="*/ 5292303 w 8418058"/>
                <a:gd name="connsiteY13" fmla="*/ 2025152 h 4171193"/>
                <a:gd name="connsiteX14" fmla="*/ 5031046 w 8418058"/>
                <a:gd name="connsiteY14" fmla="*/ 1894523 h 4171193"/>
                <a:gd name="connsiteX15" fmla="*/ 4835103 w 8418058"/>
                <a:gd name="connsiteY15" fmla="*/ 1605274 h 4171193"/>
                <a:gd name="connsiteX16" fmla="*/ 4480540 w 8418058"/>
                <a:gd name="connsiteY16" fmla="*/ 970793 h 4171193"/>
                <a:gd name="connsiteX17" fmla="*/ 4228613 w 8418058"/>
                <a:gd name="connsiteY17" fmla="*/ 653552 h 4171193"/>
                <a:gd name="connsiteX18" fmla="*/ 4006128 w 8418058"/>
                <a:gd name="connsiteY18" fmla="*/ 484152 h 4171193"/>
                <a:gd name="connsiteX19" fmla="*/ 3593408 w 8418058"/>
                <a:gd name="connsiteY19" fmla="*/ 369287 h 4171193"/>
                <a:gd name="connsiteX20" fmla="*/ 2662519 w 8418058"/>
                <a:gd name="connsiteY20" fmla="*/ 204958 h 4171193"/>
                <a:gd name="connsiteX21" fmla="*/ 1158842 w 8418058"/>
                <a:gd name="connsiteY21" fmla="*/ 44889 h 4171193"/>
                <a:gd name="connsiteX22" fmla="*/ 705733 w 8418058"/>
                <a:gd name="connsiteY22" fmla="*/ 0 h 4171193"/>
                <a:gd name="connsiteX23" fmla="*/ 175981 w 8418058"/>
                <a:gd name="connsiteY23" fmla="*/ 332743 h 4171193"/>
                <a:gd name="connsiteX24" fmla="*/ 0 w 8418058"/>
                <a:gd name="connsiteY24" fmla="*/ 1005808 h 4171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8418058" h="4171193">
                  <a:moveTo>
                    <a:pt x="8418058" y="4171193"/>
                  </a:moveTo>
                  <a:lnTo>
                    <a:pt x="8343413" y="3686001"/>
                  </a:lnTo>
                  <a:lnTo>
                    <a:pt x="8212785" y="3378091"/>
                  </a:lnTo>
                  <a:lnTo>
                    <a:pt x="8063495" y="3210140"/>
                  </a:lnTo>
                  <a:lnTo>
                    <a:pt x="7858221" y="3135495"/>
                  </a:lnTo>
                  <a:lnTo>
                    <a:pt x="7494327" y="3116833"/>
                  </a:lnTo>
                  <a:lnTo>
                    <a:pt x="7149095" y="3107503"/>
                  </a:lnTo>
                  <a:lnTo>
                    <a:pt x="6701225" y="3023527"/>
                  </a:lnTo>
                  <a:lnTo>
                    <a:pt x="6262687" y="2883568"/>
                  </a:lnTo>
                  <a:lnTo>
                    <a:pt x="5973438" y="2762270"/>
                  </a:lnTo>
                  <a:lnTo>
                    <a:pt x="5693519" y="2575658"/>
                  </a:lnTo>
                  <a:lnTo>
                    <a:pt x="5562891" y="2286409"/>
                  </a:lnTo>
                  <a:lnTo>
                    <a:pt x="5450923" y="2127788"/>
                  </a:lnTo>
                  <a:lnTo>
                    <a:pt x="5292303" y="2025152"/>
                  </a:lnTo>
                  <a:lnTo>
                    <a:pt x="5031046" y="1894523"/>
                  </a:lnTo>
                  <a:lnTo>
                    <a:pt x="4835103" y="1605274"/>
                  </a:lnTo>
                  <a:lnTo>
                    <a:pt x="4480540" y="970793"/>
                  </a:lnTo>
                  <a:lnTo>
                    <a:pt x="4228613" y="653552"/>
                  </a:lnTo>
                  <a:lnTo>
                    <a:pt x="4006128" y="484152"/>
                  </a:lnTo>
                  <a:lnTo>
                    <a:pt x="3593408" y="369287"/>
                  </a:lnTo>
                  <a:cubicBezTo>
                    <a:pt x="3291718" y="328854"/>
                    <a:pt x="3068280" y="259024"/>
                    <a:pt x="2662519" y="204958"/>
                  </a:cubicBezTo>
                  <a:cubicBezTo>
                    <a:pt x="2256758" y="150892"/>
                    <a:pt x="1660068" y="98245"/>
                    <a:pt x="1158842" y="44889"/>
                  </a:cubicBezTo>
                  <a:lnTo>
                    <a:pt x="705733" y="0"/>
                  </a:lnTo>
                  <a:lnTo>
                    <a:pt x="175981" y="332743"/>
                  </a:lnTo>
                  <a:lnTo>
                    <a:pt x="0" y="1005808"/>
                  </a:lnTo>
                </a:path>
              </a:pathLst>
            </a:custGeom>
            <a:noFill/>
            <a:ln w="139700">
              <a:solidFill>
                <a:srgbClr val="C00000">
                  <a:alpha val="36000"/>
                </a:srgb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95B1DD4D-349A-448C-9DB0-88326A903D1F}"/>
                </a:ext>
              </a:extLst>
            </p:cNvPr>
            <p:cNvSpPr/>
            <p:nvPr/>
          </p:nvSpPr>
          <p:spPr>
            <a:xfrm>
              <a:off x="-76200" y="1371600"/>
              <a:ext cx="9692295" cy="4802585"/>
            </a:xfrm>
            <a:custGeom>
              <a:avLst/>
              <a:gdLst>
                <a:gd name="connsiteX0" fmla="*/ 7791062 w 7828384"/>
                <a:gd name="connsiteY0" fmla="*/ 4618653 h 4618653"/>
                <a:gd name="connsiteX1" fmla="*/ 7828384 w 7828384"/>
                <a:gd name="connsiteY1" fmla="*/ 4161453 h 4618653"/>
                <a:gd name="connsiteX2" fmla="*/ 7753739 w 7828384"/>
                <a:gd name="connsiteY2" fmla="*/ 3676261 h 4618653"/>
                <a:gd name="connsiteX3" fmla="*/ 7623111 w 7828384"/>
                <a:gd name="connsiteY3" fmla="*/ 3368351 h 4618653"/>
                <a:gd name="connsiteX4" fmla="*/ 7473821 w 7828384"/>
                <a:gd name="connsiteY4" fmla="*/ 3200400 h 4618653"/>
                <a:gd name="connsiteX5" fmla="*/ 7268547 w 7828384"/>
                <a:gd name="connsiteY5" fmla="*/ 3125755 h 4618653"/>
                <a:gd name="connsiteX6" fmla="*/ 6904653 w 7828384"/>
                <a:gd name="connsiteY6" fmla="*/ 3107093 h 4618653"/>
                <a:gd name="connsiteX7" fmla="*/ 6559421 w 7828384"/>
                <a:gd name="connsiteY7" fmla="*/ 3097763 h 4618653"/>
                <a:gd name="connsiteX8" fmla="*/ 6111551 w 7828384"/>
                <a:gd name="connsiteY8" fmla="*/ 3013787 h 4618653"/>
                <a:gd name="connsiteX9" fmla="*/ 5673013 w 7828384"/>
                <a:gd name="connsiteY9" fmla="*/ 2873828 h 4618653"/>
                <a:gd name="connsiteX10" fmla="*/ 5383764 w 7828384"/>
                <a:gd name="connsiteY10" fmla="*/ 2752530 h 4618653"/>
                <a:gd name="connsiteX11" fmla="*/ 5103845 w 7828384"/>
                <a:gd name="connsiteY11" fmla="*/ 2565918 h 4618653"/>
                <a:gd name="connsiteX12" fmla="*/ 4973217 w 7828384"/>
                <a:gd name="connsiteY12" fmla="*/ 2276669 h 4618653"/>
                <a:gd name="connsiteX13" fmla="*/ 4861249 w 7828384"/>
                <a:gd name="connsiteY13" fmla="*/ 2118048 h 4618653"/>
                <a:gd name="connsiteX14" fmla="*/ 4702629 w 7828384"/>
                <a:gd name="connsiteY14" fmla="*/ 2015412 h 4618653"/>
                <a:gd name="connsiteX15" fmla="*/ 4441372 w 7828384"/>
                <a:gd name="connsiteY15" fmla="*/ 1884783 h 4618653"/>
                <a:gd name="connsiteX16" fmla="*/ 4245429 w 7828384"/>
                <a:gd name="connsiteY16" fmla="*/ 1595534 h 4618653"/>
                <a:gd name="connsiteX17" fmla="*/ 3890866 w 7828384"/>
                <a:gd name="connsiteY17" fmla="*/ 961053 h 4618653"/>
                <a:gd name="connsiteX18" fmla="*/ 3638939 w 7828384"/>
                <a:gd name="connsiteY18" fmla="*/ 643812 h 4618653"/>
                <a:gd name="connsiteX19" fmla="*/ 3433666 w 7828384"/>
                <a:gd name="connsiteY19" fmla="*/ 457200 h 4618653"/>
                <a:gd name="connsiteX20" fmla="*/ 2995127 w 7828384"/>
                <a:gd name="connsiteY20" fmla="*/ 307910 h 4618653"/>
                <a:gd name="connsiteX21" fmla="*/ 2090058 w 7828384"/>
                <a:gd name="connsiteY21" fmla="*/ 186612 h 4618653"/>
                <a:gd name="connsiteX22" fmla="*/ 569168 w 7828384"/>
                <a:gd name="connsiteY22" fmla="*/ 9330 h 4618653"/>
                <a:gd name="connsiteX23" fmla="*/ 186613 w 7828384"/>
                <a:gd name="connsiteY23" fmla="*/ 0 h 4618653"/>
                <a:gd name="connsiteX24" fmla="*/ 0 w 7828384"/>
                <a:gd name="connsiteY24" fmla="*/ 93306 h 4618653"/>
                <a:gd name="connsiteX0" fmla="*/ 8397949 w 8435271"/>
                <a:gd name="connsiteY0" fmla="*/ 4618653 h 4618653"/>
                <a:gd name="connsiteX1" fmla="*/ 8435271 w 8435271"/>
                <a:gd name="connsiteY1" fmla="*/ 4161453 h 4618653"/>
                <a:gd name="connsiteX2" fmla="*/ 8360626 w 8435271"/>
                <a:gd name="connsiteY2" fmla="*/ 3676261 h 4618653"/>
                <a:gd name="connsiteX3" fmla="*/ 8229998 w 8435271"/>
                <a:gd name="connsiteY3" fmla="*/ 3368351 h 4618653"/>
                <a:gd name="connsiteX4" fmla="*/ 8080708 w 8435271"/>
                <a:gd name="connsiteY4" fmla="*/ 3200400 h 4618653"/>
                <a:gd name="connsiteX5" fmla="*/ 7875434 w 8435271"/>
                <a:gd name="connsiteY5" fmla="*/ 3125755 h 4618653"/>
                <a:gd name="connsiteX6" fmla="*/ 7511540 w 8435271"/>
                <a:gd name="connsiteY6" fmla="*/ 3107093 h 4618653"/>
                <a:gd name="connsiteX7" fmla="*/ 7166308 w 8435271"/>
                <a:gd name="connsiteY7" fmla="*/ 3097763 h 4618653"/>
                <a:gd name="connsiteX8" fmla="*/ 6718438 w 8435271"/>
                <a:gd name="connsiteY8" fmla="*/ 3013787 h 4618653"/>
                <a:gd name="connsiteX9" fmla="*/ 6279900 w 8435271"/>
                <a:gd name="connsiteY9" fmla="*/ 2873828 h 4618653"/>
                <a:gd name="connsiteX10" fmla="*/ 5990651 w 8435271"/>
                <a:gd name="connsiteY10" fmla="*/ 2752530 h 4618653"/>
                <a:gd name="connsiteX11" fmla="*/ 5710732 w 8435271"/>
                <a:gd name="connsiteY11" fmla="*/ 2565918 h 4618653"/>
                <a:gd name="connsiteX12" fmla="*/ 5580104 w 8435271"/>
                <a:gd name="connsiteY12" fmla="*/ 2276669 h 4618653"/>
                <a:gd name="connsiteX13" fmla="*/ 5468136 w 8435271"/>
                <a:gd name="connsiteY13" fmla="*/ 2118048 h 4618653"/>
                <a:gd name="connsiteX14" fmla="*/ 5309516 w 8435271"/>
                <a:gd name="connsiteY14" fmla="*/ 2015412 h 4618653"/>
                <a:gd name="connsiteX15" fmla="*/ 5048259 w 8435271"/>
                <a:gd name="connsiteY15" fmla="*/ 1884783 h 4618653"/>
                <a:gd name="connsiteX16" fmla="*/ 4852316 w 8435271"/>
                <a:gd name="connsiteY16" fmla="*/ 1595534 h 4618653"/>
                <a:gd name="connsiteX17" fmla="*/ 4497753 w 8435271"/>
                <a:gd name="connsiteY17" fmla="*/ 961053 h 4618653"/>
                <a:gd name="connsiteX18" fmla="*/ 4245826 w 8435271"/>
                <a:gd name="connsiteY18" fmla="*/ 643812 h 4618653"/>
                <a:gd name="connsiteX19" fmla="*/ 4040553 w 8435271"/>
                <a:gd name="connsiteY19" fmla="*/ 457200 h 4618653"/>
                <a:gd name="connsiteX20" fmla="*/ 3602014 w 8435271"/>
                <a:gd name="connsiteY20" fmla="*/ 307910 h 4618653"/>
                <a:gd name="connsiteX21" fmla="*/ 2696945 w 8435271"/>
                <a:gd name="connsiteY21" fmla="*/ 186612 h 4618653"/>
                <a:gd name="connsiteX22" fmla="*/ 1176055 w 8435271"/>
                <a:gd name="connsiteY22" fmla="*/ 9330 h 4618653"/>
                <a:gd name="connsiteX23" fmla="*/ 793500 w 8435271"/>
                <a:gd name="connsiteY23" fmla="*/ 0 h 4618653"/>
                <a:gd name="connsiteX24" fmla="*/ 0 w 8435271"/>
                <a:gd name="connsiteY24" fmla="*/ 1175149 h 4618653"/>
                <a:gd name="connsiteX0" fmla="*/ 8397949 w 8435271"/>
                <a:gd name="connsiteY0" fmla="*/ 4618653 h 4618653"/>
                <a:gd name="connsiteX1" fmla="*/ 8435271 w 8435271"/>
                <a:gd name="connsiteY1" fmla="*/ 4161453 h 4618653"/>
                <a:gd name="connsiteX2" fmla="*/ 8360626 w 8435271"/>
                <a:gd name="connsiteY2" fmla="*/ 3676261 h 4618653"/>
                <a:gd name="connsiteX3" fmla="*/ 8229998 w 8435271"/>
                <a:gd name="connsiteY3" fmla="*/ 3368351 h 4618653"/>
                <a:gd name="connsiteX4" fmla="*/ 8080708 w 8435271"/>
                <a:gd name="connsiteY4" fmla="*/ 3200400 h 4618653"/>
                <a:gd name="connsiteX5" fmla="*/ 7875434 w 8435271"/>
                <a:gd name="connsiteY5" fmla="*/ 3125755 h 4618653"/>
                <a:gd name="connsiteX6" fmla="*/ 7511540 w 8435271"/>
                <a:gd name="connsiteY6" fmla="*/ 3107093 h 4618653"/>
                <a:gd name="connsiteX7" fmla="*/ 7166308 w 8435271"/>
                <a:gd name="connsiteY7" fmla="*/ 3097763 h 4618653"/>
                <a:gd name="connsiteX8" fmla="*/ 6718438 w 8435271"/>
                <a:gd name="connsiteY8" fmla="*/ 3013787 h 4618653"/>
                <a:gd name="connsiteX9" fmla="*/ 6279900 w 8435271"/>
                <a:gd name="connsiteY9" fmla="*/ 2873828 h 4618653"/>
                <a:gd name="connsiteX10" fmla="*/ 5990651 w 8435271"/>
                <a:gd name="connsiteY10" fmla="*/ 2752530 h 4618653"/>
                <a:gd name="connsiteX11" fmla="*/ 5710732 w 8435271"/>
                <a:gd name="connsiteY11" fmla="*/ 2565918 h 4618653"/>
                <a:gd name="connsiteX12" fmla="*/ 5580104 w 8435271"/>
                <a:gd name="connsiteY12" fmla="*/ 2276669 h 4618653"/>
                <a:gd name="connsiteX13" fmla="*/ 5468136 w 8435271"/>
                <a:gd name="connsiteY13" fmla="*/ 2118048 h 4618653"/>
                <a:gd name="connsiteX14" fmla="*/ 5309516 w 8435271"/>
                <a:gd name="connsiteY14" fmla="*/ 2015412 h 4618653"/>
                <a:gd name="connsiteX15" fmla="*/ 5048259 w 8435271"/>
                <a:gd name="connsiteY15" fmla="*/ 1884783 h 4618653"/>
                <a:gd name="connsiteX16" fmla="*/ 4852316 w 8435271"/>
                <a:gd name="connsiteY16" fmla="*/ 1595534 h 4618653"/>
                <a:gd name="connsiteX17" fmla="*/ 4497753 w 8435271"/>
                <a:gd name="connsiteY17" fmla="*/ 961053 h 4618653"/>
                <a:gd name="connsiteX18" fmla="*/ 4245826 w 8435271"/>
                <a:gd name="connsiteY18" fmla="*/ 643812 h 4618653"/>
                <a:gd name="connsiteX19" fmla="*/ 4040553 w 8435271"/>
                <a:gd name="connsiteY19" fmla="*/ 457200 h 4618653"/>
                <a:gd name="connsiteX20" fmla="*/ 3602014 w 8435271"/>
                <a:gd name="connsiteY20" fmla="*/ 307910 h 4618653"/>
                <a:gd name="connsiteX21" fmla="*/ 2696945 w 8435271"/>
                <a:gd name="connsiteY21" fmla="*/ 186612 h 4618653"/>
                <a:gd name="connsiteX22" fmla="*/ 1176055 w 8435271"/>
                <a:gd name="connsiteY22" fmla="*/ 9330 h 4618653"/>
                <a:gd name="connsiteX23" fmla="*/ 793500 w 8435271"/>
                <a:gd name="connsiteY23" fmla="*/ 0 h 4618653"/>
                <a:gd name="connsiteX24" fmla="*/ 394123 w 8435271"/>
                <a:gd name="connsiteY24" fmla="*/ 598546 h 4618653"/>
                <a:gd name="connsiteX25" fmla="*/ 0 w 8435271"/>
                <a:gd name="connsiteY25" fmla="*/ 1175149 h 4618653"/>
                <a:gd name="connsiteX0" fmla="*/ 8397949 w 8435271"/>
                <a:gd name="connsiteY0" fmla="*/ 4618653 h 4618653"/>
                <a:gd name="connsiteX1" fmla="*/ 8435271 w 8435271"/>
                <a:gd name="connsiteY1" fmla="*/ 4161453 h 4618653"/>
                <a:gd name="connsiteX2" fmla="*/ 8360626 w 8435271"/>
                <a:gd name="connsiteY2" fmla="*/ 3676261 h 4618653"/>
                <a:gd name="connsiteX3" fmla="*/ 8229998 w 8435271"/>
                <a:gd name="connsiteY3" fmla="*/ 3368351 h 4618653"/>
                <a:gd name="connsiteX4" fmla="*/ 8080708 w 8435271"/>
                <a:gd name="connsiteY4" fmla="*/ 3200400 h 4618653"/>
                <a:gd name="connsiteX5" fmla="*/ 7875434 w 8435271"/>
                <a:gd name="connsiteY5" fmla="*/ 3125755 h 4618653"/>
                <a:gd name="connsiteX6" fmla="*/ 7511540 w 8435271"/>
                <a:gd name="connsiteY6" fmla="*/ 3107093 h 4618653"/>
                <a:gd name="connsiteX7" fmla="*/ 7166308 w 8435271"/>
                <a:gd name="connsiteY7" fmla="*/ 3097763 h 4618653"/>
                <a:gd name="connsiteX8" fmla="*/ 6718438 w 8435271"/>
                <a:gd name="connsiteY8" fmla="*/ 3013787 h 4618653"/>
                <a:gd name="connsiteX9" fmla="*/ 6279900 w 8435271"/>
                <a:gd name="connsiteY9" fmla="*/ 2873828 h 4618653"/>
                <a:gd name="connsiteX10" fmla="*/ 5990651 w 8435271"/>
                <a:gd name="connsiteY10" fmla="*/ 2752530 h 4618653"/>
                <a:gd name="connsiteX11" fmla="*/ 5710732 w 8435271"/>
                <a:gd name="connsiteY11" fmla="*/ 2565918 h 4618653"/>
                <a:gd name="connsiteX12" fmla="*/ 5580104 w 8435271"/>
                <a:gd name="connsiteY12" fmla="*/ 2276669 h 4618653"/>
                <a:gd name="connsiteX13" fmla="*/ 5468136 w 8435271"/>
                <a:gd name="connsiteY13" fmla="*/ 2118048 h 4618653"/>
                <a:gd name="connsiteX14" fmla="*/ 5309516 w 8435271"/>
                <a:gd name="connsiteY14" fmla="*/ 2015412 h 4618653"/>
                <a:gd name="connsiteX15" fmla="*/ 5048259 w 8435271"/>
                <a:gd name="connsiteY15" fmla="*/ 1884783 h 4618653"/>
                <a:gd name="connsiteX16" fmla="*/ 4852316 w 8435271"/>
                <a:gd name="connsiteY16" fmla="*/ 1595534 h 4618653"/>
                <a:gd name="connsiteX17" fmla="*/ 4497753 w 8435271"/>
                <a:gd name="connsiteY17" fmla="*/ 961053 h 4618653"/>
                <a:gd name="connsiteX18" fmla="*/ 4245826 w 8435271"/>
                <a:gd name="connsiteY18" fmla="*/ 643812 h 4618653"/>
                <a:gd name="connsiteX19" fmla="*/ 4040553 w 8435271"/>
                <a:gd name="connsiteY19" fmla="*/ 457200 h 4618653"/>
                <a:gd name="connsiteX20" fmla="*/ 3602014 w 8435271"/>
                <a:gd name="connsiteY20" fmla="*/ 307910 h 4618653"/>
                <a:gd name="connsiteX21" fmla="*/ 2696945 w 8435271"/>
                <a:gd name="connsiteY21" fmla="*/ 186612 h 4618653"/>
                <a:gd name="connsiteX22" fmla="*/ 1176055 w 8435271"/>
                <a:gd name="connsiteY22" fmla="*/ 9330 h 4618653"/>
                <a:gd name="connsiteX23" fmla="*/ 793500 w 8435271"/>
                <a:gd name="connsiteY23" fmla="*/ 0 h 4618653"/>
                <a:gd name="connsiteX24" fmla="*/ 235804 w 8435271"/>
                <a:gd name="connsiteY24" fmla="*/ 202750 h 4618653"/>
                <a:gd name="connsiteX25" fmla="*/ 0 w 8435271"/>
                <a:gd name="connsiteY25" fmla="*/ 1175149 h 4618653"/>
                <a:gd name="connsiteX0" fmla="*/ 8397949 w 8435271"/>
                <a:gd name="connsiteY0" fmla="*/ 4671425 h 4671425"/>
                <a:gd name="connsiteX1" fmla="*/ 8435271 w 8435271"/>
                <a:gd name="connsiteY1" fmla="*/ 4214225 h 4671425"/>
                <a:gd name="connsiteX2" fmla="*/ 8360626 w 8435271"/>
                <a:gd name="connsiteY2" fmla="*/ 3729033 h 4671425"/>
                <a:gd name="connsiteX3" fmla="*/ 8229998 w 8435271"/>
                <a:gd name="connsiteY3" fmla="*/ 3421123 h 4671425"/>
                <a:gd name="connsiteX4" fmla="*/ 8080708 w 8435271"/>
                <a:gd name="connsiteY4" fmla="*/ 3253172 h 4671425"/>
                <a:gd name="connsiteX5" fmla="*/ 7875434 w 8435271"/>
                <a:gd name="connsiteY5" fmla="*/ 3178527 h 4671425"/>
                <a:gd name="connsiteX6" fmla="*/ 7511540 w 8435271"/>
                <a:gd name="connsiteY6" fmla="*/ 3159865 h 4671425"/>
                <a:gd name="connsiteX7" fmla="*/ 7166308 w 8435271"/>
                <a:gd name="connsiteY7" fmla="*/ 3150535 h 4671425"/>
                <a:gd name="connsiteX8" fmla="*/ 6718438 w 8435271"/>
                <a:gd name="connsiteY8" fmla="*/ 3066559 h 4671425"/>
                <a:gd name="connsiteX9" fmla="*/ 6279900 w 8435271"/>
                <a:gd name="connsiteY9" fmla="*/ 2926600 h 4671425"/>
                <a:gd name="connsiteX10" fmla="*/ 5990651 w 8435271"/>
                <a:gd name="connsiteY10" fmla="*/ 2805302 h 4671425"/>
                <a:gd name="connsiteX11" fmla="*/ 5710732 w 8435271"/>
                <a:gd name="connsiteY11" fmla="*/ 2618690 h 4671425"/>
                <a:gd name="connsiteX12" fmla="*/ 5580104 w 8435271"/>
                <a:gd name="connsiteY12" fmla="*/ 2329441 h 4671425"/>
                <a:gd name="connsiteX13" fmla="*/ 5468136 w 8435271"/>
                <a:gd name="connsiteY13" fmla="*/ 2170820 h 4671425"/>
                <a:gd name="connsiteX14" fmla="*/ 5309516 w 8435271"/>
                <a:gd name="connsiteY14" fmla="*/ 2068184 h 4671425"/>
                <a:gd name="connsiteX15" fmla="*/ 5048259 w 8435271"/>
                <a:gd name="connsiteY15" fmla="*/ 1937555 h 4671425"/>
                <a:gd name="connsiteX16" fmla="*/ 4852316 w 8435271"/>
                <a:gd name="connsiteY16" fmla="*/ 1648306 h 4671425"/>
                <a:gd name="connsiteX17" fmla="*/ 4497753 w 8435271"/>
                <a:gd name="connsiteY17" fmla="*/ 1013825 h 4671425"/>
                <a:gd name="connsiteX18" fmla="*/ 4245826 w 8435271"/>
                <a:gd name="connsiteY18" fmla="*/ 696584 h 4671425"/>
                <a:gd name="connsiteX19" fmla="*/ 4040553 w 8435271"/>
                <a:gd name="connsiteY19" fmla="*/ 509972 h 4671425"/>
                <a:gd name="connsiteX20" fmla="*/ 3602014 w 8435271"/>
                <a:gd name="connsiteY20" fmla="*/ 360682 h 4671425"/>
                <a:gd name="connsiteX21" fmla="*/ 2696945 w 8435271"/>
                <a:gd name="connsiteY21" fmla="*/ 239384 h 4671425"/>
                <a:gd name="connsiteX22" fmla="*/ 1176055 w 8435271"/>
                <a:gd name="connsiteY22" fmla="*/ 62102 h 4671425"/>
                <a:gd name="connsiteX23" fmla="*/ 714340 w 8435271"/>
                <a:gd name="connsiteY23" fmla="*/ 0 h 4671425"/>
                <a:gd name="connsiteX24" fmla="*/ 235804 w 8435271"/>
                <a:gd name="connsiteY24" fmla="*/ 255522 h 4671425"/>
                <a:gd name="connsiteX25" fmla="*/ 0 w 8435271"/>
                <a:gd name="connsiteY25" fmla="*/ 1227921 h 4671425"/>
                <a:gd name="connsiteX0" fmla="*/ 8397949 w 8435271"/>
                <a:gd name="connsiteY0" fmla="*/ 4671425 h 4671425"/>
                <a:gd name="connsiteX1" fmla="*/ 8435271 w 8435271"/>
                <a:gd name="connsiteY1" fmla="*/ 4214225 h 4671425"/>
                <a:gd name="connsiteX2" fmla="*/ 8360626 w 8435271"/>
                <a:gd name="connsiteY2" fmla="*/ 3729033 h 4671425"/>
                <a:gd name="connsiteX3" fmla="*/ 8229998 w 8435271"/>
                <a:gd name="connsiteY3" fmla="*/ 3421123 h 4671425"/>
                <a:gd name="connsiteX4" fmla="*/ 8080708 w 8435271"/>
                <a:gd name="connsiteY4" fmla="*/ 3253172 h 4671425"/>
                <a:gd name="connsiteX5" fmla="*/ 7875434 w 8435271"/>
                <a:gd name="connsiteY5" fmla="*/ 3178527 h 4671425"/>
                <a:gd name="connsiteX6" fmla="*/ 7511540 w 8435271"/>
                <a:gd name="connsiteY6" fmla="*/ 3159865 h 4671425"/>
                <a:gd name="connsiteX7" fmla="*/ 7166308 w 8435271"/>
                <a:gd name="connsiteY7" fmla="*/ 3150535 h 4671425"/>
                <a:gd name="connsiteX8" fmla="*/ 6718438 w 8435271"/>
                <a:gd name="connsiteY8" fmla="*/ 3066559 h 4671425"/>
                <a:gd name="connsiteX9" fmla="*/ 6279900 w 8435271"/>
                <a:gd name="connsiteY9" fmla="*/ 2926600 h 4671425"/>
                <a:gd name="connsiteX10" fmla="*/ 5990651 w 8435271"/>
                <a:gd name="connsiteY10" fmla="*/ 2805302 h 4671425"/>
                <a:gd name="connsiteX11" fmla="*/ 5710732 w 8435271"/>
                <a:gd name="connsiteY11" fmla="*/ 2618690 h 4671425"/>
                <a:gd name="connsiteX12" fmla="*/ 5580104 w 8435271"/>
                <a:gd name="connsiteY12" fmla="*/ 2329441 h 4671425"/>
                <a:gd name="connsiteX13" fmla="*/ 5468136 w 8435271"/>
                <a:gd name="connsiteY13" fmla="*/ 2170820 h 4671425"/>
                <a:gd name="connsiteX14" fmla="*/ 5309516 w 8435271"/>
                <a:gd name="connsiteY14" fmla="*/ 2068184 h 4671425"/>
                <a:gd name="connsiteX15" fmla="*/ 5048259 w 8435271"/>
                <a:gd name="connsiteY15" fmla="*/ 1937555 h 4671425"/>
                <a:gd name="connsiteX16" fmla="*/ 4852316 w 8435271"/>
                <a:gd name="connsiteY16" fmla="*/ 1648306 h 4671425"/>
                <a:gd name="connsiteX17" fmla="*/ 4497753 w 8435271"/>
                <a:gd name="connsiteY17" fmla="*/ 1013825 h 4671425"/>
                <a:gd name="connsiteX18" fmla="*/ 4245826 w 8435271"/>
                <a:gd name="connsiteY18" fmla="*/ 696584 h 4671425"/>
                <a:gd name="connsiteX19" fmla="*/ 4040553 w 8435271"/>
                <a:gd name="connsiteY19" fmla="*/ 509972 h 4671425"/>
                <a:gd name="connsiteX20" fmla="*/ 3602014 w 8435271"/>
                <a:gd name="connsiteY20" fmla="*/ 360682 h 4671425"/>
                <a:gd name="connsiteX21" fmla="*/ 2696945 w 8435271"/>
                <a:gd name="connsiteY21" fmla="*/ 239384 h 4671425"/>
                <a:gd name="connsiteX22" fmla="*/ 1176055 w 8435271"/>
                <a:gd name="connsiteY22" fmla="*/ 62102 h 4671425"/>
                <a:gd name="connsiteX23" fmla="*/ 714340 w 8435271"/>
                <a:gd name="connsiteY23" fmla="*/ 0 h 4671425"/>
                <a:gd name="connsiteX24" fmla="*/ 98523 w 8435271"/>
                <a:gd name="connsiteY24" fmla="*/ 332743 h 4671425"/>
                <a:gd name="connsiteX25" fmla="*/ 0 w 8435271"/>
                <a:gd name="connsiteY25" fmla="*/ 1227921 h 4671425"/>
                <a:gd name="connsiteX0" fmla="*/ 8397949 w 8435271"/>
                <a:gd name="connsiteY0" fmla="*/ 4671425 h 4671425"/>
                <a:gd name="connsiteX1" fmla="*/ 8435271 w 8435271"/>
                <a:gd name="connsiteY1" fmla="*/ 4214225 h 4671425"/>
                <a:gd name="connsiteX2" fmla="*/ 8360626 w 8435271"/>
                <a:gd name="connsiteY2" fmla="*/ 3729033 h 4671425"/>
                <a:gd name="connsiteX3" fmla="*/ 8229998 w 8435271"/>
                <a:gd name="connsiteY3" fmla="*/ 3421123 h 4671425"/>
                <a:gd name="connsiteX4" fmla="*/ 8080708 w 8435271"/>
                <a:gd name="connsiteY4" fmla="*/ 3253172 h 4671425"/>
                <a:gd name="connsiteX5" fmla="*/ 7875434 w 8435271"/>
                <a:gd name="connsiteY5" fmla="*/ 3178527 h 4671425"/>
                <a:gd name="connsiteX6" fmla="*/ 7511540 w 8435271"/>
                <a:gd name="connsiteY6" fmla="*/ 3159865 h 4671425"/>
                <a:gd name="connsiteX7" fmla="*/ 7166308 w 8435271"/>
                <a:gd name="connsiteY7" fmla="*/ 3150535 h 4671425"/>
                <a:gd name="connsiteX8" fmla="*/ 6718438 w 8435271"/>
                <a:gd name="connsiteY8" fmla="*/ 3066559 h 4671425"/>
                <a:gd name="connsiteX9" fmla="*/ 6279900 w 8435271"/>
                <a:gd name="connsiteY9" fmla="*/ 2926600 h 4671425"/>
                <a:gd name="connsiteX10" fmla="*/ 5990651 w 8435271"/>
                <a:gd name="connsiteY10" fmla="*/ 2805302 h 4671425"/>
                <a:gd name="connsiteX11" fmla="*/ 5710732 w 8435271"/>
                <a:gd name="connsiteY11" fmla="*/ 2618690 h 4671425"/>
                <a:gd name="connsiteX12" fmla="*/ 5580104 w 8435271"/>
                <a:gd name="connsiteY12" fmla="*/ 2329441 h 4671425"/>
                <a:gd name="connsiteX13" fmla="*/ 5468136 w 8435271"/>
                <a:gd name="connsiteY13" fmla="*/ 2170820 h 4671425"/>
                <a:gd name="connsiteX14" fmla="*/ 5309516 w 8435271"/>
                <a:gd name="connsiteY14" fmla="*/ 2068184 h 4671425"/>
                <a:gd name="connsiteX15" fmla="*/ 5048259 w 8435271"/>
                <a:gd name="connsiteY15" fmla="*/ 1937555 h 4671425"/>
                <a:gd name="connsiteX16" fmla="*/ 4852316 w 8435271"/>
                <a:gd name="connsiteY16" fmla="*/ 1648306 h 4671425"/>
                <a:gd name="connsiteX17" fmla="*/ 4497753 w 8435271"/>
                <a:gd name="connsiteY17" fmla="*/ 1013825 h 4671425"/>
                <a:gd name="connsiteX18" fmla="*/ 4245826 w 8435271"/>
                <a:gd name="connsiteY18" fmla="*/ 696584 h 4671425"/>
                <a:gd name="connsiteX19" fmla="*/ 4040553 w 8435271"/>
                <a:gd name="connsiteY19" fmla="*/ 509972 h 4671425"/>
                <a:gd name="connsiteX20" fmla="*/ 3602014 w 8435271"/>
                <a:gd name="connsiteY20" fmla="*/ 360682 h 4671425"/>
                <a:gd name="connsiteX21" fmla="*/ 2696945 w 8435271"/>
                <a:gd name="connsiteY21" fmla="*/ 239384 h 4671425"/>
                <a:gd name="connsiteX22" fmla="*/ 1176055 w 8435271"/>
                <a:gd name="connsiteY22" fmla="*/ 62102 h 4671425"/>
                <a:gd name="connsiteX23" fmla="*/ 714340 w 8435271"/>
                <a:gd name="connsiteY23" fmla="*/ 0 h 4671425"/>
                <a:gd name="connsiteX24" fmla="*/ 98523 w 8435271"/>
                <a:gd name="connsiteY24" fmla="*/ 332743 h 4671425"/>
                <a:gd name="connsiteX25" fmla="*/ 0 w 8435271"/>
                <a:gd name="connsiteY25" fmla="*/ 687376 h 4671425"/>
                <a:gd name="connsiteX0" fmla="*/ 8380736 w 8418058"/>
                <a:gd name="connsiteY0" fmla="*/ 4671425 h 4671425"/>
                <a:gd name="connsiteX1" fmla="*/ 8418058 w 8418058"/>
                <a:gd name="connsiteY1" fmla="*/ 4214225 h 4671425"/>
                <a:gd name="connsiteX2" fmla="*/ 8343413 w 8418058"/>
                <a:gd name="connsiteY2" fmla="*/ 3729033 h 4671425"/>
                <a:gd name="connsiteX3" fmla="*/ 8212785 w 8418058"/>
                <a:gd name="connsiteY3" fmla="*/ 3421123 h 4671425"/>
                <a:gd name="connsiteX4" fmla="*/ 8063495 w 8418058"/>
                <a:gd name="connsiteY4" fmla="*/ 3253172 h 4671425"/>
                <a:gd name="connsiteX5" fmla="*/ 7858221 w 8418058"/>
                <a:gd name="connsiteY5" fmla="*/ 3178527 h 4671425"/>
                <a:gd name="connsiteX6" fmla="*/ 7494327 w 8418058"/>
                <a:gd name="connsiteY6" fmla="*/ 3159865 h 4671425"/>
                <a:gd name="connsiteX7" fmla="*/ 7149095 w 8418058"/>
                <a:gd name="connsiteY7" fmla="*/ 3150535 h 4671425"/>
                <a:gd name="connsiteX8" fmla="*/ 6701225 w 8418058"/>
                <a:gd name="connsiteY8" fmla="*/ 3066559 h 4671425"/>
                <a:gd name="connsiteX9" fmla="*/ 6262687 w 8418058"/>
                <a:gd name="connsiteY9" fmla="*/ 2926600 h 4671425"/>
                <a:gd name="connsiteX10" fmla="*/ 5973438 w 8418058"/>
                <a:gd name="connsiteY10" fmla="*/ 2805302 h 4671425"/>
                <a:gd name="connsiteX11" fmla="*/ 5693519 w 8418058"/>
                <a:gd name="connsiteY11" fmla="*/ 2618690 h 4671425"/>
                <a:gd name="connsiteX12" fmla="*/ 5562891 w 8418058"/>
                <a:gd name="connsiteY12" fmla="*/ 2329441 h 4671425"/>
                <a:gd name="connsiteX13" fmla="*/ 5450923 w 8418058"/>
                <a:gd name="connsiteY13" fmla="*/ 2170820 h 4671425"/>
                <a:gd name="connsiteX14" fmla="*/ 5292303 w 8418058"/>
                <a:gd name="connsiteY14" fmla="*/ 2068184 h 4671425"/>
                <a:gd name="connsiteX15" fmla="*/ 5031046 w 8418058"/>
                <a:gd name="connsiteY15" fmla="*/ 1937555 h 4671425"/>
                <a:gd name="connsiteX16" fmla="*/ 4835103 w 8418058"/>
                <a:gd name="connsiteY16" fmla="*/ 1648306 h 4671425"/>
                <a:gd name="connsiteX17" fmla="*/ 4480540 w 8418058"/>
                <a:gd name="connsiteY17" fmla="*/ 1013825 h 4671425"/>
                <a:gd name="connsiteX18" fmla="*/ 4228613 w 8418058"/>
                <a:gd name="connsiteY18" fmla="*/ 696584 h 4671425"/>
                <a:gd name="connsiteX19" fmla="*/ 4023340 w 8418058"/>
                <a:gd name="connsiteY19" fmla="*/ 509972 h 4671425"/>
                <a:gd name="connsiteX20" fmla="*/ 3584801 w 8418058"/>
                <a:gd name="connsiteY20" fmla="*/ 360682 h 4671425"/>
                <a:gd name="connsiteX21" fmla="*/ 2679732 w 8418058"/>
                <a:gd name="connsiteY21" fmla="*/ 239384 h 4671425"/>
                <a:gd name="connsiteX22" fmla="*/ 1158842 w 8418058"/>
                <a:gd name="connsiteY22" fmla="*/ 62102 h 4671425"/>
                <a:gd name="connsiteX23" fmla="*/ 697127 w 8418058"/>
                <a:gd name="connsiteY23" fmla="*/ 0 h 4671425"/>
                <a:gd name="connsiteX24" fmla="*/ 81310 w 8418058"/>
                <a:gd name="connsiteY24" fmla="*/ 332743 h 4671425"/>
                <a:gd name="connsiteX25" fmla="*/ 0 w 8418058"/>
                <a:gd name="connsiteY25" fmla="*/ 893927 h 4671425"/>
                <a:gd name="connsiteX0" fmla="*/ 8380736 w 8418058"/>
                <a:gd name="connsiteY0" fmla="*/ 4671425 h 4671425"/>
                <a:gd name="connsiteX1" fmla="*/ 8418058 w 8418058"/>
                <a:gd name="connsiteY1" fmla="*/ 4214225 h 4671425"/>
                <a:gd name="connsiteX2" fmla="*/ 8343413 w 8418058"/>
                <a:gd name="connsiteY2" fmla="*/ 3729033 h 4671425"/>
                <a:gd name="connsiteX3" fmla="*/ 8212785 w 8418058"/>
                <a:gd name="connsiteY3" fmla="*/ 3421123 h 4671425"/>
                <a:gd name="connsiteX4" fmla="*/ 8063495 w 8418058"/>
                <a:gd name="connsiteY4" fmla="*/ 3253172 h 4671425"/>
                <a:gd name="connsiteX5" fmla="*/ 7858221 w 8418058"/>
                <a:gd name="connsiteY5" fmla="*/ 3178527 h 4671425"/>
                <a:gd name="connsiteX6" fmla="*/ 7494327 w 8418058"/>
                <a:gd name="connsiteY6" fmla="*/ 3159865 h 4671425"/>
                <a:gd name="connsiteX7" fmla="*/ 7149095 w 8418058"/>
                <a:gd name="connsiteY7" fmla="*/ 3150535 h 4671425"/>
                <a:gd name="connsiteX8" fmla="*/ 6701225 w 8418058"/>
                <a:gd name="connsiteY8" fmla="*/ 3066559 h 4671425"/>
                <a:gd name="connsiteX9" fmla="*/ 6262687 w 8418058"/>
                <a:gd name="connsiteY9" fmla="*/ 2926600 h 4671425"/>
                <a:gd name="connsiteX10" fmla="*/ 5973438 w 8418058"/>
                <a:gd name="connsiteY10" fmla="*/ 2805302 h 4671425"/>
                <a:gd name="connsiteX11" fmla="*/ 5693519 w 8418058"/>
                <a:gd name="connsiteY11" fmla="*/ 2618690 h 4671425"/>
                <a:gd name="connsiteX12" fmla="*/ 5562891 w 8418058"/>
                <a:gd name="connsiteY12" fmla="*/ 2329441 h 4671425"/>
                <a:gd name="connsiteX13" fmla="*/ 5450923 w 8418058"/>
                <a:gd name="connsiteY13" fmla="*/ 2170820 h 4671425"/>
                <a:gd name="connsiteX14" fmla="*/ 5292303 w 8418058"/>
                <a:gd name="connsiteY14" fmla="*/ 2068184 h 4671425"/>
                <a:gd name="connsiteX15" fmla="*/ 5031046 w 8418058"/>
                <a:gd name="connsiteY15" fmla="*/ 1937555 h 4671425"/>
                <a:gd name="connsiteX16" fmla="*/ 4835103 w 8418058"/>
                <a:gd name="connsiteY16" fmla="*/ 1648306 h 4671425"/>
                <a:gd name="connsiteX17" fmla="*/ 4480540 w 8418058"/>
                <a:gd name="connsiteY17" fmla="*/ 1013825 h 4671425"/>
                <a:gd name="connsiteX18" fmla="*/ 4228613 w 8418058"/>
                <a:gd name="connsiteY18" fmla="*/ 696584 h 4671425"/>
                <a:gd name="connsiteX19" fmla="*/ 4023340 w 8418058"/>
                <a:gd name="connsiteY19" fmla="*/ 509972 h 4671425"/>
                <a:gd name="connsiteX20" fmla="*/ 3584801 w 8418058"/>
                <a:gd name="connsiteY20" fmla="*/ 360682 h 4671425"/>
                <a:gd name="connsiteX21" fmla="*/ 2679732 w 8418058"/>
                <a:gd name="connsiteY21" fmla="*/ 239384 h 4671425"/>
                <a:gd name="connsiteX22" fmla="*/ 1158842 w 8418058"/>
                <a:gd name="connsiteY22" fmla="*/ 62102 h 4671425"/>
                <a:gd name="connsiteX23" fmla="*/ 697127 w 8418058"/>
                <a:gd name="connsiteY23" fmla="*/ 0 h 4671425"/>
                <a:gd name="connsiteX24" fmla="*/ 150162 w 8418058"/>
                <a:gd name="connsiteY24" fmla="*/ 341350 h 4671425"/>
                <a:gd name="connsiteX25" fmla="*/ 0 w 8418058"/>
                <a:gd name="connsiteY25" fmla="*/ 893927 h 4671425"/>
                <a:gd name="connsiteX0" fmla="*/ 8380736 w 8418058"/>
                <a:gd name="connsiteY0" fmla="*/ 4628393 h 4628393"/>
                <a:gd name="connsiteX1" fmla="*/ 8418058 w 8418058"/>
                <a:gd name="connsiteY1" fmla="*/ 4171193 h 4628393"/>
                <a:gd name="connsiteX2" fmla="*/ 8343413 w 8418058"/>
                <a:gd name="connsiteY2" fmla="*/ 3686001 h 4628393"/>
                <a:gd name="connsiteX3" fmla="*/ 8212785 w 8418058"/>
                <a:gd name="connsiteY3" fmla="*/ 3378091 h 4628393"/>
                <a:gd name="connsiteX4" fmla="*/ 8063495 w 8418058"/>
                <a:gd name="connsiteY4" fmla="*/ 3210140 h 4628393"/>
                <a:gd name="connsiteX5" fmla="*/ 7858221 w 8418058"/>
                <a:gd name="connsiteY5" fmla="*/ 3135495 h 4628393"/>
                <a:gd name="connsiteX6" fmla="*/ 7494327 w 8418058"/>
                <a:gd name="connsiteY6" fmla="*/ 3116833 h 4628393"/>
                <a:gd name="connsiteX7" fmla="*/ 7149095 w 8418058"/>
                <a:gd name="connsiteY7" fmla="*/ 3107503 h 4628393"/>
                <a:gd name="connsiteX8" fmla="*/ 6701225 w 8418058"/>
                <a:gd name="connsiteY8" fmla="*/ 3023527 h 4628393"/>
                <a:gd name="connsiteX9" fmla="*/ 6262687 w 8418058"/>
                <a:gd name="connsiteY9" fmla="*/ 2883568 h 4628393"/>
                <a:gd name="connsiteX10" fmla="*/ 5973438 w 8418058"/>
                <a:gd name="connsiteY10" fmla="*/ 2762270 h 4628393"/>
                <a:gd name="connsiteX11" fmla="*/ 5693519 w 8418058"/>
                <a:gd name="connsiteY11" fmla="*/ 2575658 h 4628393"/>
                <a:gd name="connsiteX12" fmla="*/ 5562891 w 8418058"/>
                <a:gd name="connsiteY12" fmla="*/ 2286409 h 4628393"/>
                <a:gd name="connsiteX13" fmla="*/ 5450923 w 8418058"/>
                <a:gd name="connsiteY13" fmla="*/ 2127788 h 4628393"/>
                <a:gd name="connsiteX14" fmla="*/ 5292303 w 8418058"/>
                <a:gd name="connsiteY14" fmla="*/ 2025152 h 4628393"/>
                <a:gd name="connsiteX15" fmla="*/ 5031046 w 8418058"/>
                <a:gd name="connsiteY15" fmla="*/ 1894523 h 4628393"/>
                <a:gd name="connsiteX16" fmla="*/ 4835103 w 8418058"/>
                <a:gd name="connsiteY16" fmla="*/ 1605274 h 4628393"/>
                <a:gd name="connsiteX17" fmla="*/ 4480540 w 8418058"/>
                <a:gd name="connsiteY17" fmla="*/ 970793 h 4628393"/>
                <a:gd name="connsiteX18" fmla="*/ 4228613 w 8418058"/>
                <a:gd name="connsiteY18" fmla="*/ 653552 h 4628393"/>
                <a:gd name="connsiteX19" fmla="*/ 4023340 w 8418058"/>
                <a:gd name="connsiteY19" fmla="*/ 466940 h 4628393"/>
                <a:gd name="connsiteX20" fmla="*/ 3584801 w 8418058"/>
                <a:gd name="connsiteY20" fmla="*/ 317650 h 4628393"/>
                <a:gd name="connsiteX21" fmla="*/ 2679732 w 8418058"/>
                <a:gd name="connsiteY21" fmla="*/ 196352 h 4628393"/>
                <a:gd name="connsiteX22" fmla="*/ 1158842 w 8418058"/>
                <a:gd name="connsiteY22" fmla="*/ 19070 h 4628393"/>
                <a:gd name="connsiteX23" fmla="*/ 705733 w 8418058"/>
                <a:gd name="connsiteY23" fmla="*/ 0 h 4628393"/>
                <a:gd name="connsiteX24" fmla="*/ 150162 w 8418058"/>
                <a:gd name="connsiteY24" fmla="*/ 298318 h 4628393"/>
                <a:gd name="connsiteX25" fmla="*/ 0 w 8418058"/>
                <a:gd name="connsiteY25" fmla="*/ 850895 h 4628393"/>
                <a:gd name="connsiteX0" fmla="*/ 8380736 w 8418058"/>
                <a:gd name="connsiteY0" fmla="*/ 4628393 h 4628393"/>
                <a:gd name="connsiteX1" fmla="*/ 8418058 w 8418058"/>
                <a:gd name="connsiteY1" fmla="*/ 4171193 h 4628393"/>
                <a:gd name="connsiteX2" fmla="*/ 8343413 w 8418058"/>
                <a:gd name="connsiteY2" fmla="*/ 3686001 h 4628393"/>
                <a:gd name="connsiteX3" fmla="*/ 8212785 w 8418058"/>
                <a:gd name="connsiteY3" fmla="*/ 3378091 h 4628393"/>
                <a:gd name="connsiteX4" fmla="*/ 8063495 w 8418058"/>
                <a:gd name="connsiteY4" fmla="*/ 3210140 h 4628393"/>
                <a:gd name="connsiteX5" fmla="*/ 7858221 w 8418058"/>
                <a:gd name="connsiteY5" fmla="*/ 3135495 h 4628393"/>
                <a:gd name="connsiteX6" fmla="*/ 7494327 w 8418058"/>
                <a:gd name="connsiteY6" fmla="*/ 3116833 h 4628393"/>
                <a:gd name="connsiteX7" fmla="*/ 7149095 w 8418058"/>
                <a:gd name="connsiteY7" fmla="*/ 3107503 h 4628393"/>
                <a:gd name="connsiteX8" fmla="*/ 6701225 w 8418058"/>
                <a:gd name="connsiteY8" fmla="*/ 3023527 h 4628393"/>
                <a:gd name="connsiteX9" fmla="*/ 6262687 w 8418058"/>
                <a:gd name="connsiteY9" fmla="*/ 2883568 h 4628393"/>
                <a:gd name="connsiteX10" fmla="*/ 5973438 w 8418058"/>
                <a:gd name="connsiteY10" fmla="*/ 2762270 h 4628393"/>
                <a:gd name="connsiteX11" fmla="*/ 5693519 w 8418058"/>
                <a:gd name="connsiteY11" fmla="*/ 2575658 h 4628393"/>
                <a:gd name="connsiteX12" fmla="*/ 5562891 w 8418058"/>
                <a:gd name="connsiteY12" fmla="*/ 2286409 h 4628393"/>
                <a:gd name="connsiteX13" fmla="*/ 5450923 w 8418058"/>
                <a:gd name="connsiteY13" fmla="*/ 2127788 h 4628393"/>
                <a:gd name="connsiteX14" fmla="*/ 5292303 w 8418058"/>
                <a:gd name="connsiteY14" fmla="*/ 2025152 h 4628393"/>
                <a:gd name="connsiteX15" fmla="*/ 5031046 w 8418058"/>
                <a:gd name="connsiteY15" fmla="*/ 1894523 h 4628393"/>
                <a:gd name="connsiteX16" fmla="*/ 4835103 w 8418058"/>
                <a:gd name="connsiteY16" fmla="*/ 1605274 h 4628393"/>
                <a:gd name="connsiteX17" fmla="*/ 4480540 w 8418058"/>
                <a:gd name="connsiteY17" fmla="*/ 970793 h 4628393"/>
                <a:gd name="connsiteX18" fmla="*/ 4228613 w 8418058"/>
                <a:gd name="connsiteY18" fmla="*/ 653552 h 4628393"/>
                <a:gd name="connsiteX19" fmla="*/ 4023340 w 8418058"/>
                <a:gd name="connsiteY19" fmla="*/ 466940 h 4628393"/>
                <a:gd name="connsiteX20" fmla="*/ 3584801 w 8418058"/>
                <a:gd name="connsiteY20" fmla="*/ 317650 h 4628393"/>
                <a:gd name="connsiteX21" fmla="*/ 2679732 w 8418058"/>
                <a:gd name="connsiteY21" fmla="*/ 196352 h 4628393"/>
                <a:gd name="connsiteX22" fmla="*/ 1158842 w 8418058"/>
                <a:gd name="connsiteY22" fmla="*/ 19070 h 4628393"/>
                <a:gd name="connsiteX23" fmla="*/ 705733 w 8418058"/>
                <a:gd name="connsiteY23" fmla="*/ 0 h 4628393"/>
                <a:gd name="connsiteX24" fmla="*/ 175981 w 8418058"/>
                <a:gd name="connsiteY24" fmla="*/ 332743 h 4628393"/>
                <a:gd name="connsiteX25" fmla="*/ 0 w 8418058"/>
                <a:gd name="connsiteY25" fmla="*/ 850895 h 4628393"/>
                <a:gd name="connsiteX0" fmla="*/ 8380736 w 8418058"/>
                <a:gd name="connsiteY0" fmla="*/ 4628393 h 4628393"/>
                <a:gd name="connsiteX1" fmla="*/ 8418058 w 8418058"/>
                <a:gd name="connsiteY1" fmla="*/ 4171193 h 4628393"/>
                <a:gd name="connsiteX2" fmla="*/ 8343413 w 8418058"/>
                <a:gd name="connsiteY2" fmla="*/ 3686001 h 4628393"/>
                <a:gd name="connsiteX3" fmla="*/ 8212785 w 8418058"/>
                <a:gd name="connsiteY3" fmla="*/ 3378091 h 4628393"/>
                <a:gd name="connsiteX4" fmla="*/ 8063495 w 8418058"/>
                <a:gd name="connsiteY4" fmla="*/ 3210140 h 4628393"/>
                <a:gd name="connsiteX5" fmla="*/ 7858221 w 8418058"/>
                <a:gd name="connsiteY5" fmla="*/ 3135495 h 4628393"/>
                <a:gd name="connsiteX6" fmla="*/ 7494327 w 8418058"/>
                <a:gd name="connsiteY6" fmla="*/ 3116833 h 4628393"/>
                <a:gd name="connsiteX7" fmla="*/ 7149095 w 8418058"/>
                <a:gd name="connsiteY7" fmla="*/ 3107503 h 4628393"/>
                <a:gd name="connsiteX8" fmla="*/ 6701225 w 8418058"/>
                <a:gd name="connsiteY8" fmla="*/ 3023527 h 4628393"/>
                <a:gd name="connsiteX9" fmla="*/ 6262687 w 8418058"/>
                <a:gd name="connsiteY9" fmla="*/ 2883568 h 4628393"/>
                <a:gd name="connsiteX10" fmla="*/ 5973438 w 8418058"/>
                <a:gd name="connsiteY10" fmla="*/ 2762270 h 4628393"/>
                <a:gd name="connsiteX11" fmla="*/ 5693519 w 8418058"/>
                <a:gd name="connsiteY11" fmla="*/ 2575658 h 4628393"/>
                <a:gd name="connsiteX12" fmla="*/ 5562891 w 8418058"/>
                <a:gd name="connsiteY12" fmla="*/ 2286409 h 4628393"/>
                <a:gd name="connsiteX13" fmla="*/ 5450923 w 8418058"/>
                <a:gd name="connsiteY13" fmla="*/ 2127788 h 4628393"/>
                <a:gd name="connsiteX14" fmla="*/ 5292303 w 8418058"/>
                <a:gd name="connsiteY14" fmla="*/ 2025152 h 4628393"/>
                <a:gd name="connsiteX15" fmla="*/ 5031046 w 8418058"/>
                <a:gd name="connsiteY15" fmla="*/ 1894523 h 4628393"/>
                <a:gd name="connsiteX16" fmla="*/ 4835103 w 8418058"/>
                <a:gd name="connsiteY16" fmla="*/ 1605274 h 4628393"/>
                <a:gd name="connsiteX17" fmla="*/ 4480540 w 8418058"/>
                <a:gd name="connsiteY17" fmla="*/ 970793 h 4628393"/>
                <a:gd name="connsiteX18" fmla="*/ 4228613 w 8418058"/>
                <a:gd name="connsiteY18" fmla="*/ 653552 h 4628393"/>
                <a:gd name="connsiteX19" fmla="*/ 4023340 w 8418058"/>
                <a:gd name="connsiteY19" fmla="*/ 466940 h 4628393"/>
                <a:gd name="connsiteX20" fmla="*/ 3584801 w 8418058"/>
                <a:gd name="connsiteY20" fmla="*/ 317650 h 4628393"/>
                <a:gd name="connsiteX21" fmla="*/ 2679732 w 8418058"/>
                <a:gd name="connsiteY21" fmla="*/ 196352 h 4628393"/>
                <a:gd name="connsiteX22" fmla="*/ 1158842 w 8418058"/>
                <a:gd name="connsiteY22" fmla="*/ 44889 h 4628393"/>
                <a:gd name="connsiteX23" fmla="*/ 705733 w 8418058"/>
                <a:gd name="connsiteY23" fmla="*/ 0 h 4628393"/>
                <a:gd name="connsiteX24" fmla="*/ 175981 w 8418058"/>
                <a:gd name="connsiteY24" fmla="*/ 332743 h 4628393"/>
                <a:gd name="connsiteX25" fmla="*/ 0 w 8418058"/>
                <a:gd name="connsiteY25" fmla="*/ 850895 h 4628393"/>
                <a:gd name="connsiteX0" fmla="*/ 8380736 w 8418058"/>
                <a:gd name="connsiteY0" fmla="*/ 4628393 h 4628393"/>
                <a:gd name="connsiteX1" fmla="*/ 8418058 w 8418058"/>
                <a:gd name="connsiteY1" fmla="*/ 4171193 h 4628393"/>
                <a:gd name="connsiteX2" fmla="*/ 8343413 w 8418058"/>
                <a:gd name="connsiteY2" fmla="*/ 3686001 h 4628393"/>
                <a:gd name="connsiteX3" fmla="*/ 8212785 w 8418058"/>
                <a:gd name="connsiteY3" fmla="*/ 3378091 h 4628393"/>
                <a:gd name="connsiteX4" fmla="*/ 8063495 w 8418058"/>
                <a:gd name="connsiteY4" fmla="*/ 3210140 h 4628393"/>
                <a:gd name="connsiteX5" fmla="*/ 7858221 w 8418058"/>
                <a:gd name="connsiteY5" fmla="*/ 3135495 h 4628393"/>
                <a:gd name="connsiteX6" fmla="*/ 7494327 w 8418058"/>
                <a:gd name="connsiteY6" fmla="*/ 3116833 h 4628393"/>
                <a:gd name="connsiteX7" fmla="*/ 7149095 w 8418058"/>
                <a:gd name="connsiteY7" fmla="*/ 3107503 h 4628393"/>
                <a:gd name="connsiteX8" fmla="*/ 6701225 w 8418058"/>
                <a:gd name="connsiteY8" fmla="*/ 3023527 h 4628393"/>
                <a:gd name="connsiteX9" fmla="*/ 6262687 w 8418058"/>
                <a:gd name="connsiteY9" fmla="*/ 2883568 h 4628393"/>
                <a:gd name="connsiteX10" fmla="*/ 5973438 w 8418058"/>
                <a:gd name="connsiteY10" fmla="*/ 2762270 h 4628393"/>
                <a:gd name="connsiteX11" fmla="*/ 5693519 w 8418058"/>
                <a:gd name="connsiteY11" fmla="*/ 2575658 h 4628393"/>
                <a:gd name="connsiteX12" fmla="*/ 5562891 w 8418058"/>
                <a:gd name="connsiteY12" fmla="*/ 2286409 h 4628393"/>
                <a:gd name="connsiteX13" fmla="*/ 5450923 w 8418058"/>
                <a:gd name="connsiteY13" fmla="*/ 2127788 h 4628393"/>
                <a:gd name="connsiteX14" fmla="*/ 5292303 w 8418058"/>
                <a:gd name="connsiteY14" fmla="*/ 2025152 h 4628393"/>
                <a:gd name="connsiteX15" fmla="*/ 5031046 w 8418058"/>
                <a:gd name="connsiteY15" fmla="*/ 1894523 h 4628393"/>
                <a:gd name="connsiteX16" fmla="*/ 4835103 w 8418058"/>
                <a:gd name="connsiteY16" fmla="*/ 1605274 h 4628393"/>
                <a:gd name="connsiteX17" fmla="*/ 4480540 w 8418058"/>
                <a:gd name="connsiteY17" fmla="*/ 970793 h 4628393"/>
                <a:gd name="connsiteX18" fmla="*/ 4228613 w 8418058"/>
                <a:gd name="connsiteY18" fmla="*/ 653552 h 4628393"/>
                <a:gd name="connsiteX19" fmla="*/ 4023340 w 8418058"/>
                <a:gd name="connsiteY19" fmla="*/ 466940 h 4628393"/>
                <a:gd name="connsiteX20" fmla="*/ 3584801 w 8418058"/>
                <a:gd name="connsiteY20" fmla="*/ 317650 h 4628393"/>
                <a:gd name="connsiteX21" fmla="*/ 2662519 w 8418058"/>
                <a:gd name="connsiteY21" fmla="*/ 204958 h 4628393"/>
                <a:gd name="connsiteX22" fmla="*/ 1158842 w 8418058"/>
                <a:gd name="connsiteY22" fmla="*/ 44889 h 4628393"/>
                <a:gd name="connsiteX23" fmla="*/ 705733 w 8418058"/>
                <a:gd name="connsiteY23" fmla="*/ 0 h 4628393"/>
                <a:gd name="connsiteX24" fmla="*/ 175981 w 8418058"/>
                <a:gd name="connsiteY24" fmla="*/ 332743 h 4628393"/>
                <a:gd name="connsiteX25" fmla="*/ 0 w 8418058"/>
                <a:gd name="connsiteY25" fmla="*/ 850895 h 4628393"/>
                <a:gd name="connsiteX0" fmla="*/ 8380736 w 8418058"/>
                <a:gd name="connsiteY0" fmla="*/ 4628393 h 4628393"/>
                <a:gd name="connsiteX1" fmla="*/ 8418058 w 8418058"/>
                <a:gd name="connsiteY1" fmla="*/ 4171193 h 4628393"/>
                <a:gd name="connsiteX2" fmla="*/ 8343413 w 8418058"/>
                <a:gd name="connsiteY2" fmla="*/ 3686001 h 4628393"/>
                <a:gd name="connsiteX3" fmla="*/ 8212785 w 8418058"/>
                <a:gd name="connsiteY3" fmla="*/ 3378091 h 4628393"/>
                <a:gd name="connsiteX4" fmla="*/ 8063495 w 8418058"/>
                <a:gd name="connsiteY4" fmla="*/ 3210140 h 4628393"/>
                <a:gd name="connsiteX5" fmla="*/ 7858221 w 8418058"/>
                <a:gd name="connsiteY5" fmla="*/ 3135495 h 4628393"/>
                <a:gd name="connsiteX6" fmla="*/ 7494327 w 8418058"/>
                <a:gd name="connsiteY6" fmla="*/ 3116833 h 4628393"/>
                <a:gd name="connsiteX7" fmla="*/ 7149095 w 8418058"/>
                <a:gd name="connsiteY7" fmla="*/ 3107503 h 4628393"/>
                <a:gd name="connsiteX8" fmla="*/ 6701225 w 8418058"/>
                <a:gd name="connsiteY8" fmla="*/ 3023527 h 4628393"/>
                <a:gd name="connsiteX9" fmla="*/ 6262687 w 8418058"/>
                <a:gd name="connsiteY9" fmla="*/ 2883568 h 4628393"/>
                <a:gd name="connsiteX10" fmla="*/ 5973438 w 8418058"/>
                <a:gd name="connsiteY10" fmla="*/ 2762270 h 4628393"/>
                <a:gd name="connsiteX11" fmla="*/ 5693519 w 8418058"/>
                <a:gd name="connsiteY11" fmla="*/ 2575658 h 4628393"/>
                <a:gd name="connsiteX12" fmla="*/ 5562891 w 8418058"/>
                <a:gd name="connsiteY12" fmla="*/ 2286409 h 4628393"/>
                <a:gd name="connsiteX13" fmla="*/ 5450923 w 8418058"/>
                <a:gd name="connsiteY13" fmla="*/ 2127788 h 4628393"/>
                <a:gd name="connsiteX14" fmla="*/ 5292303 w 8418058"/>
                <a:gd name="connsiteY14" fmla="*/ 2025152 h 4628393"/>
                <a:gd name="connsiteX15" fmla="*/ 5031046 w 8418058"/>
                <a:gd name="connsiteY15" fmla="*/ 1894523 h 4628393"/>
                <a:gd name="connsiteX16" fmla="*/ 4835103 w 8418058"/>
                <a:gd name="connsiteY16" fmla="*/ 1605274 h 4628393"/>
                <a:gd name="connsiteX17" fmla="*/ 4480540 w 8418058"/>
                <a:gd name="connsiteY17" fmla="*/ 970793 h 4628393"/>
                <a:gd name="connsiteX18" fmla="*/ 4228613 w 8418058"/>
                <a:gd name="connsiteY18" fmla="*/ 653552 h 4628393"/>
                <a:gd name="connsiteX19" fmla="*/ 4023340 w 8418058"/>
                <a:gd name="connsiteY19" fmla="*/ 466940 h 4628393"/>
                <a:gd name="connsiteX20" fmla="*/ 3593408 w 8418058"/>
                <a:gd name="connsiteY20" fmla="*/ 369287 h 4628393"/>
                <a:gd name="connsiteX21" fmla="*/ 2662519 w 8418058"/>
                <a:gd name="connsiteY21" fmla="*/ 204958 h 4628393"/>
                <a:gd name="connsiteX22" fmla="*/ 1158842 w 8418058"/>
                <a:gd name="connsiteY22" fmla="*/ 44889 h 4628393"/>
                <a:gd name="connsiteX23" fmla="*/ 705733 w 8418058"/>
                <a:gd name="connsiteY23" fmla="*/ 0 h 4628393"/>
                <a:gd name="connsiteX24" fmla="*/ 175981 w 8418058"/>
                <a:gd name="connsiteY24" fmla="*/ 332743 h 4628393"/>
                <a:gd name="connsiteX25" fmla="*/ 0 w 8418058"/>
                <a:gd name="connsiteY25" fmla="*/ 850895 h 4628393"/>
                <a:gd name="connsiteX0" fmla="*/ 8380736 w 8418058"/>
                <a:gd name="connsiteY0" fmla="*/ 4628393 h 4628393"/>
                <a:gd name="connsiteX1" fmla="*/ 8418058 w 8418058"/>
                <a:gd name="connsiteY1" fmla="*/ 4171193 h 4628393"/>
                <a:gd name="connsiteX2" fmla="*/ 8343413 w 8418058"/>
                <a:gd name="connsiteY2" fmla="*/ 3686001 h 4628393"/>
                <a:gd name="connsiteX3" fmla="*/ 8212785 w 8418058"/>
                <a:gd name="connsiteY3" fmla="*/ 3378091 h 4628393"/>
                <a:gd name="connsiteX4" fmla="*/ 8063495 w 8418058"/>
                <a:gd name="connsiteY4" fmla="*/ 3210140 h 4628393"/>
                <a:gd name="connsiteX5" fmla="*/ 7858221 w 8418058"/>
                <a:gd name="connsiteY5" fmla="*/ 3135495 h 4628393"/>
                <a:gd name="connsiteX6" fmla="*/ 7494327 w 8418058"/>
                <a:gd name="connsiteY6" fmla="*/ 3116833 h 4628393"/>
                <a:gd name="connsiteX7" fmla="*/ 7149095 w 8418058"/>
                <a:gd name="connsiteY7" fmla="*/ 3107503 h 4628393"/>
                <a:gd name="connsiteX8" fmla="*/ 6701225 w 8418058"/>
                <a:gd name="connsiteY8" fmla="*/ 3023527 h 4628393"/>
                <a:gd name="connsiteX9" fmla="*/ 6262687 w 8418058"/>
                <a:gd name="connsiteY9" fmla="*/ 2883568 h 4628393"/>
                <a:gd name="connsiteX10" fmla="*/ 5973438 w 8418058"/>
                <a:gd name="connsiteY10" fmla="*/ 2762270 h 4628393"/>
                <a:gd name="connsiteX11" fmla="*/ 5693519 w 8418058"/>
                <a:gd name="connsiteY11" fmla="*/ 2575658 h 4628393"/>
                <a:gd name="connsiteX12" fmla="*/ 5562891 w 8418058"/>
                <a:gd name="connsiteY12" fmla="*/ 2286409 h 4628393"/>
                <a:gd name="connsiteX13" fmla="*/ 5450923 w 8418058"/>
                <a:gd name="connsiteY13" fmla="*/ 2127788 h 4628393"/>
                <a:gd name="connsiteX14" fmla="*/ 5292303 w 8418058"/>
                <a:gd name="connsiteY14" fmla="*/ 2025152 h 4628393"/>
                <a:gd name="connsiteX15" fmla="*/ 5031046 w 8418058"/>
                <a:gd name="connsiteY15" fmla="*/ 1894523 h 4628393"/>
                <a:gd name="connsiteX16" fmla="*/ 4835103 w 8418058"/>
                <a:gd name="connsiteY16" fmla="*/ 1605274 h 4628393"/>
                <a:gd name="connsiteX17" fmla="*/ 4480540 w 8418058"/>
                <a:gd name="connsiteY17" fmla="*/ 970793 h 4628393"/>
                <a:gd name="connsiteX18" fmla="*/ 4228613 w 8418058"/>
                <a:gd name="connsiteY18" fmla="*/ 653552 h 4628393"/>
                <a:gd name="connsiteX19" fmla="*/ 4006128 w 8418058"/>
                <a:gd name="connsiteY19" fmla="*/ 484152 h 4628393"/>
                <a:gd name="connsiteX20" fmla="*/ 3593408 w 8418058"/>
                <a:gd name="connsiteY20" fmla="*/ 369287 h 4628393"/>
                <a:gd name="connsiteX21" fmla="*/ 2662519 w 8418058"/>
                <a:gd name="connsiteY21" fmla="*/ 204958 h 4628393"/>
                <a:gd name="connsiteX22" fmla="*/ 1158842 w 8418058"/>
                <a:gd name="connsiteY22" fmla="*/ 44889 h 4628393"/>
                <a:gd name="connsiteX23" fmla="*/ 705733 w 8418058"/>
                <a:gd name="connsiteY23" fmla="*/ 0 h 4628393"/>
                <a:gd name="connsiteX24" fmla="*/ 175981 w 8418058"/>
                <a:gd name="connsiteY24" fmla="*/ 332743 h 4628393"/>
                <a:gd name="connsiteX25" fmla="*/ 0 w 8418058"/>
                <a:gd name="connsiteY25" fmla="*/ 850895 h 4628393"/>
                <a:gd name="connsiteX0" fmla="*/ 8380736 w 8418058"/>
                <a:gd name="connsiteY0" fmla="*/ 4628393 h 4628393"/>
                <a:gd name="connsiteX1" fmla="*/ 8384222 w 8418058"/>
                <a:gd name="connsiteY1" fmla="*/ 4627170 h 4628393"/>
                <a:gd name="connsiteX2" fmla="*/ 8418058 w 8418058"/>
                <a:gd name="connsiteY2" fmla="*/ 4171193 h 4628393"/>
                <a:gd name="connsiteX3" fmla="*/ 8343413 w 8418058"/>
                <a:gd name="connsiteY3" fmla="*/ 3686001 h 4628393"/>
                <a:gd name="connsiteX4" fmla="*/ 8212785 w 8418058"/>
                <a:gd name="connsiteY4" fmla="*/ 3378091 h 4628393"/>
                <a:gd name="connsiteX5" fmla="*/ 8063495 w 8418058"/>
                <a:gd name="connsiteY5" fmla="*/ 3210140 h 4628393"/>
                <a:gd name="connsiteX6" fmla="*/ 7858221 w 8418058"/>
                <a:gd name="connsiteY6" fmla="*/ 3135495 h 4628393"/>
                <a:gd name="connsiteX7" fmla="*/ 7494327 w 8418058"/>
                <a:gd name="connsiteY7" fmla="*/ 3116833 h 4628393"/>
                <a:gd name="connsiteX8" fmla="*/ 7149095 w 8418058"/>
                <a:gd name="connsiteY8" fmla="*/ 3107503 h 4628393"/>
                <a:gd name="connsiteX9" fmla="*/ 6701225 w 8418058"/>
                <a:gd name="connsiteY9" fmla="*/ 3023527 h 4628393"/>
                <a:gd name="connsiteX10" fmla="*/ 6262687 w 8418058"/>
                <a:gd name="connsiteY10" fmla="*/ 2883568 h 4628393"/>
                <a:gd name="connsiteX11" fmla="*/ 5973438 w 8418058"/>
                <a:gd name="connsiteY11" fmla="*/ 2762270 h 4628393"/>
                <a:gd name="connsiteX12" fmla="*/ 5693519 w 8418058"/>
                <a:gd name="connsiteY12" fmla="*/ 2575658 h 4628393"/>
                <a:gd name="connsiteX13" fmla="*/ 5562891 w 8418058"/>
                <a:gd name="connsiteY13" fmla="*/ 2286409 h 4628393"/>
                <a:gd name="connsiteX14" fmla="*/ 5450923 w 8418058"/>
                <a:gd name="connsiteY14" fmla="*/ 2127788 h 4628393"/>
                <a:gd name="connsiteX15" fmla="*/ 5292303 w 8418058"/>
                <a:gd name="connsiteY15" fmla="*/ 2025152 h 4628393"/>
                <a:gd name="connsiteX16" fmla="*/ 5031046 w 8418058"/>
                <a:gd name="connsiteY16" fmla="*/ 1894523 h 4628393"/>
                <a:gd name="connsiteX17" fmla="*/ 4835103 w 8418058"/>
                <a:gd name="connsiteY17" fmla="*/ 1605274 h 4628393"/>
                <a:gd name="connsiteX18" fmla="*/ 4480540 w 8418058"/>
                <a:gd name="connsiteY18" fmla="*/ 970793 h 4628393"/>
                <a:gd name="connsiteX19" fmla="*/ 4228613 w 8418058"/>
                <a:gd name="connsiteY19" fmla="*/ 653552 h 4628393"/>
                <a:gd name="connsiteX20" fmla="*/ 4006128 w 8418058"/>
                <a:gd name="connsiteY20" fmla="*/ 484152 h 4628393"/>
                <a:gd name="connsiteX21" fmla="*/ 3593408 w 8418058"/>
                <a:gd name="connsiteY21" fmla="*/ 369287 h 4628393"/>
                <a:gd name="connsiteX22" fmla="*/ 2662519 w 8418058"/>
                <a:gd name="connsiteY22" fmla="*/ 204958 h 4628393"/>
                <a:gd name="connsiteX23" fmla="*/ 1158842 w 8418058"/>
                <a:gd name="connsiteY23" fmla="*/ 44889 h 4628393"/>
                <a:gd name="connsiteX24" fmla="*/ 705733 w 8418058"/>
                <a:gd name="connsiteY24" fmla="*/ 0 h 4628393"/>
                <a:gd name="connsiteX25" fmla="*/ 175981 w 8418058"/>
                <a:gd name="connsiteY25" fmla="*/ 332743 h 4628393"/>
                <a:gd name="connsiteX26" fmla="*/ 0 w 8418058"/>
                <a:gd name="connsiteY26" fmla="*/ 850895 h 4628393"/>
                <a:gd name="connsiteX0" fmla="*/ 8380736 w 8418058"/>
                <a:gd name="connsiteY0" fmla="*/ 4628393 h 4628393"/>
                <a:gd name="connsiteX1" fmla="*/ 8418058 w 8418058"/>
                <a:gd name="connsiteY1" fmla="*/ 4171193 h 4628393"/>
                <a:gd name="connsiteX2" fmla="*/ 8343413 w 8418058"/>
                <a:gd name="connsiteY2" fmla="*/ 3686001 h 4628393"/>
                <a:gd name="connsiteX3" fmla="*/ 8212785 w 8418058"/>
                <a:gd name="connsiteY3" fmla="*/ 3378091 h 4628393"/>
                <a:gd name="connsiteX4" fmla="*/ 8063495 w 8418058"/>
                <a:gd name="connsiteY4" fmla="*/ 3210140 h 4628393"/>
                <a:gd name="connsiteX5" fmla="*/ 7858221 w 8418058"/>
                <a:gd name="connsiteY5" fmla="*/ 3135495 h 4628393"/>
                <a:gd name="connsiteX6" fmla="*/ 7494327 w 8418058"/>
                <a:gd name="connsiteY6" fmla="*/ 3116833 h 4628393"/>
                <a:gd name="connsiteX7" fmla="*/ 7149095 w 8418058"/>
                <a:gd name="connsiteY7" fmla="*/ 3107503 h 4628393"/>
                <a:gd name="connsiteX8" fmla="*/ 6701225 w 8418058"/>
                <a:gd name="connsiteY8" fmla="*/ 3023527 h 4628393"/>
                <a:gd name="connsiteX9" fmla="*/ 6262687 w 8418058"/>
                <a:gd name="connsiteY9" fmla="*/ 2883568 h 4628393"/>
                <a:gd name="connsiteX10" fmla="*/ 5973438 w 8418058"/>
                <a:gd name="connsiteY10" fmla="*/ 2762270 h 4628393"/>
                <a:gd name="connsiteX11" fmla="*/ 5693519 w 8418058"/>
                <a:gd name="connsiteY11" fmla="*/ 2575658 h 4628393"/>
                <a:gd name="connsiteX12" fmla="*/ 5562891 w 8418058"/>
                <a:gd name="connsiteY12" fmla="*/ 2286409 h 4628393"/>
                <a:gd name="connsiteX13" fmla="*/ 5450923 w 8418058"/>
                <a:gd name="connsiteY13" fmla="*/ 2127788 h 4628393"/>
                <a:gd name="connsiteX14" fmla="*/ 5292303 w 8418058"/>
                <a:gd name="connsiteY14" fmla="*/ 2025152 h 4628393"/>
                <a:gd name="connsiteX15" fmla="*/ 5031046 w 8418058"/>
                <a:gd name="connsiteY15" fmla="*/ 1894523 h 4628393"/>
                <a:gd name="connsiteX16" fmla="*/ 4835103 w 8418058"/>
                <a:gd name="connsiteY16" fmla="*/ 1605274 h 4628393"/>
                <a:gd name="connsiteX17" fmla="*/ 4480540 w 8418058"/>
                <a:gd name="connsiteY17" fmla="*/ 970793 h 4628393"/>
                <a:gd name="connsiteX18" fmla="*/ 4228613 w 8418058"/>
                <a:gd name="connsiteY18" fmla="*/ 653552 h 4628393"/>
                <a:gd name="connsiteX19" fmla="*/ 4006128 w 8418058"/>
                <a:gd name="connsiteY19" fmla="*/ 484152 h 4628393"/>
                <a:gd name="connsiteX20" fmla="*/ 3593408 w 8418058"/>
                <a:gd name="connsiteY20" fmla="*/ 369287 h 4628393"/>
                <a:gd name="connsiteX21" fmla="*/ 2662519 w 8418058"/>
                <a:gd name="connsiteY21" fmla="*/ 204958 h 4628393"/>
                <a:gd name="connsiteX22" fmla="*/ 1158842 w 8418058"/>
                <a:gd name="connsiteY22" fmla="*/ 44889 h 4628393"/>
                <a:gd name="connsiteX23" fmla="*/ 705733 w 8418058"/>
                <a:gd name="connsiteY23" fmla="*/ 0 h 4628393"/>
                <a:gd name="connsiteX24" fmla="*/ 175981 w 8418058"/>
                <a:gd name="connsiteY24" fmla="*/ 332743 h 4628393"/>
                <a:gd name="connsiteX25" fmla="*/ 0 w 8418058"/>
                <a:gd name="connsiteY25" fmla="*/ 850895 h 4628393"/>
                <a:gd name="connsiteX0" fmla="*/ 8418058 w 8418058"/>
                <a:gd name="connsiteY0" fmla="*/ 4171193 h 4171193"/>
                <a:gd name="connsiteX1" fmla="*/ 8343413 w 8418058"/>
                <a:gd name="connsiteY1" fmla="*/ 3686001 h 4171193"/>
                <a:gd name="connsiteX2" fmla="*/ 8212785 w 8418058"/>
                <a:gd name="connsiteY2" fmla="*/ 3378091 h 4171193"/>
                <a:gd name="connsiteX3" fmla="*/ 8063495 w 8418058"/>
                <a:gd name="connsiteY3" fmla="*/ 3210140 h 4171193"/>
                <a:gd name="connsiteX4" fmla="*/ 7858221 w 8418058"/>
                <a:gd name="connsiteY4" fmla="*/ 3135495 h 4171193"/>
                <a:gd name="connsiteX5" fmla="*/ 7494327 w 8418058"/>
                <a:gd name="connsiteY5" fmla="*/ 3116833 h 4171193"/>
                <a:gd name="connsiteX6" fmla="*/ 7149095 w 8418058"/>
                <a:gd name="connsiteY6" fmla="*/ 3107503 h 4171193"/>
                <a:gd name="connsiteX7" fmla="*/ 6701225 w 8418058"/>
                <a:gd name="connsiteY7" fmla="*/ 3023527 h 4171193"/>
                <a:gd name="connsiteX8" fmla="*/ 6262687 w 8418058"/>
                <a:gd name="connsiteY8" fmla="*/ 2883568 h 4171193"/>
                <a:gd name="connsiteX9" fmla="*/ 5973438 w 8418058"/>
                <a:gd name="connsiteY9" fmla="*/ 2762270 h 4171193"/>
                <a:gd name="connsiteX10" fmla="*/ 5693519 w 8418058"/>
                <a:gd name="connsiteY10" fmla="*/ 2575658 h 4171193"/>
                <a:gd name="connsiteX11" fmla="*/ 5562891 w 8418058"/>
                <a:gd name="connsiteY11" fmla="*/ 2286409 h 4171193"/>
                <a:gd name="connsiteX12" fmla="*/ 5450923 w 8418058"/>
                <a:gd name="connsiteY12" fmla="*/ 2127788 h 4171193"/>
                <a:gd name="connsiteX13" fmla="*/ 5292303 w 8418058"/>
                <a:gd name="connsiteY13" fmla="*/ 2025152 h 4171193"/>
                <a:gd name="connsiteX14" fmla="*/ 5031046 w 8418058"/>
                <a:gd name="connsiteY14" fmla="*/ 1894523 h 4171193"/>
                <a:gd name="connsiteX15" fmla="*/ 4835103 w 8418058"/>
                <a:gd name="connsiteY15" fmla="*/ 1605274 h 4171193"/>
                <a:gd name="connsiteX16" fmla="*/ 4480540 w 8418058"/>
                <a:gd name="connsiteY16" fmla="*/ 970793 h 4171193"/>
                <a:gd name="connsiteX17" fmla="*/ 4228613 w 8418058"/>
                <a:gd name="connsiteY17" fmla="*/ 653552 h 4171193"/>
                <a:gd name="connsiteX18" fmla="*/ 4006128 w 8418058"/>
                <a:gd name="connsiteY18" fmla="*/ 484152 h 4171193"/>
                <a:gd name="connsiteX19" fmla="*/ 3593408 w 8418058"/>
                <a:gd name="connsiteY19" fmla="*/ 369287 h 4171193"/>
                <a:gd name="connsiteX20" fmla="*/ 2662519 w 8418058"/>
                <a:gd name="connsiteY20" fmla="*/ 204958 h 4171193"/>
                <a:gd name="connsiteX21" fmla="*/ 1158842 w 8418058"/>
                <a:gd name="connsiteY21" fmla="*/ 44889 h 4171193"/>
                <a:gd name="connsiteX22" fmla="*/ 705733 w 8418058"/>
                <a:gd name="connsiteY22" fmla="*/ 0 h 4171193"/>
                <a:gd name="connsiteX23" fmla="*/ 175981 w 8418058"/>
                <a:gd name="connsiteY23" fmla="*/ 332743 h 4171193"/>
                <a:gd name="connsiteX24" fmla="*/ 0 w 8418058"/>
                <a:gd name="connsiteY24" fmla="*/ 850895 h 4171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8418058" h="4171193">
                  <a:moveTo>
                    <a:pt x="8418058" y="4171193"/>
                  </a:moveTo>
                  <a:lnTo>
                    <a:pt x="8343413" y="3686001"/>
                  </a:lnTo>
                  <a:lnTo>
                    <a:pt x="8212785" y="3378091"/>
                  </a:lnTo>
                  <a:lnTo>
                    <a:pt x="8063495" y="3210140"/>
                  </a:lnTo>
                  <a:lnTo>
                    <a:pt x="7858221" y="3135495"/>
                  </a:lnTo>
                  <a:lnTo>
                    <a:pt x="7494327" y="3116833"/>
                  </a:lnTo>
                  <a:lnTo>
                    <a:pt x="7149095" y="3107503"/>
                  </a:lnTo>
                  <a:lnTo>
                    <a:pt x="6701225" y="3023527"/>
                  </a:lnTo>
                  <a:lnTo>
                    <a:pt x="6262687" y="2883568"/>
                  </a:lnTo>
                  <a:lnTo>
                    <a:pt x="5973438" y="2762270"/>
                  </a:lnTo>
                  <a:lnTo>
                    <a:pt x="5693519" y="2575658"/>
                  </a:lnTo>
                  <a:lnTo>
                    <a:pt x="5562891" y="2286409"/>
                  </a:lnTo>
                  <a:lnTo>
                    <a:pt x="5450923" y="2127788"/>
                  </a:lnTo>
                  <a:lnTo>
                    <a:pt x="5292303" y="2025152"/>
                  </a:lnTo>
                  <a:lnTo>
                    <a:pt x="5031046" y="1894523"/>
                  </a:lnTo>
                  <a:lnTo>
                    <a:pt x="4835103" y="1605274"/>
                  </a:lnTo>
                  <a:lnTo>
                    <a:pt x="4480540" y="970793"/>
                  </a:lnTo>
                  <a:lnTo>
                    <a:pt x="4228613" y="653552"/>
                  </a:lnTo>
                  <a:lnTo>
                    <a:pt x="4006128" y="484152"/>
                  </a:lnTo>
                  <a:lnTo>
                    <a:pt x="3593408" y="369287"/>
                  </a:lnTo>
                  <a:cubicBezTo>
                    <a:pt x="3291718" y="328854"/>
                    <a:pt x="3068280" y="259024"/>
                    <a:pt x="2662519" y="204958"/>
                  </a:cubicBezTo>
                  <a:cubicBezTo>
                    <a:pt x="2256758" y="150892"/>
                    <a:pt x="1660068" y="98245"/>
                    <a:pt x="1158842" y="44889"/>
                  </a:cubicBezTo>
                  <a:lnTo>
                    <a:pt x="705733" y="0"/>
                  </a:lnTo>
                  <a:lnTo>
                    <a:pt x="175981" y="332743"/>
                  </a:lnTo>
                  <a:lnTo>
                    <a:pt x="0" y="850895"/>
                  </a:lnTo>
                </a:path>
              </a:pathLst>
            </a:custGeom>
            <a:noFill/>
            <a:ln w="139700">
              <a:solidFill>
                <a:srgbClr val="FFFF00">
                  <a:alpha val="36000"/>
                </a:srgb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7" name="Speech Bubble: Rectangle 36">
            <a:extLst>
              <a:ext uri="{FF2B5EF4-FFF2-40B4-BE49-F238E27FC236}">
                <a16:creationId xmlns:a16="http://schemas.microsoft.com/office/drawing/2014/main" id="{DD1340E9-4165-40B5-B2ED-8308AC120A2C}"/>
              </a:ext>
            </a:extLst>
          </p:cNvPr>
          <p:cNvSpPr/>
          <p:nvPr/>
        </p:nvSpPr>
        <p:spPr>
          <a:xfrm>
            <a:off x="762000" y="2743199"/>
            <a:ext cx="1600200" cy="917336"/>
          </a:xfrm>
          <a:prstGeom prst="wedgeRectCallout">
            <a:avLst>
              <a:gd name="adj1" fmla="val 75065"/>
              <a:gd name="adj2" fmla="val -159561"/>
            </a:avLst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25’ No Disturb</a:t>
            </a:r>
          </a:p>
        </p:txBody>
      </p:sp>
      <p:sp>
        <p:nvSpPr>
          <p:cNvPr id="38" name="Speech Bubble: Rectangle 37">
            <a:extLst>
              <a:ext uri="{FF2B5EF4-FFF2-40B4-BE49-F238E27FC236}">
                <a16:creationId xmlns:a16="http://schemas.microsoft.com/office/drawing/2014/main" id="{523FB12F-D49F-4C78-A4E4-F0498EED6EF1}"/>
              </a:ext>
            </a:extLst>
          </p:cNvPr>
          <p:cNvSpPr/>
          <p:nvPr/>
        </p:nvSpPr>
        <p:spPr>
          <a:xfrm>
            <a:off x="1803601" y="3998245"/>
            <a:ext cx="1600200" cy="917336"/>
          </a:xfrm>
          <a:prstGeom prst="wedgeRectCallout">
            <a:avLst>
              <a:gd name="adj1" fmla="val 96280"/>
              <a:gd name="adj2" fmla="val -280425"/>
            </a:avLst>
          </a:prstGeom>
          <a:solidFill>
            <a:schemeClr val="tx1">
              <a:lumMod val="75000"/>
              <a:lumOff val="25000"/>
            </a:schemeClr>
          </a:solidFill>
          <a:ln>
            <a:solidFill>
              <a:srgbClr val="7878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50’ No Build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0A7EFC8-DC20-4248-A418-9BDDCE90DD99}"/>
              </a:ext>
            </a:extLst>
          </p:cNvPr>
          <p:cNvSpPr txBox="1"/>
          <p:nvPr/>
        </p:nvSpPr>
        <p:spPr>
          <a:xfrm rot="1194631">
            <a:off x="6172347" y="4906472"/>
            <a:ext cx="14785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Limit of Bank</a:t>
            </a:r>
          </a:p>
        </p:txBody>
      </p:sp>
    </p:spTree>
    <p:extLst>
      <p:ext uri="{BB962C8B-B14F-4D97-AF65-F5344CB8AC3E}">
        <p14:creationId xmlns:p14="http://schemas.microsoft.com/office/powerpoint/2010/main" val="35056795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508B2B2-125C-4934-8CD1-CE25F41CF58F}"/>
              </a:ext>
            </a:extLst>
          </p:cNvPr>
          <p:cNvSpPr/>
          <p:nvPr/>
        </p:nvSpPr>
        <p:spPr>
          <a:xfrm>
            <a:off x="10984432" y="0"/>
            <a:ext cx="1207568" cy="6858000"/>
          </a:xfrm>
          <a:prstGeom prst="rect">
            <a:avLst/>
          </a:prstGeom>
          <a:solidFill>
            <a:srgbClr val="004F39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A44EB17-143C-4B87-AE97-791860FA63DE}"/>
              </a:ext>
            </a:extLst>
          </p:cNvPr>
          <p:cNvSpPr txBox="1"/>
          <p:nvPr/>
        </p:nvSpPr>
        <p:spPr>
          <a:xfrm rot="16200000">
            <a:off x="8969747" y="3666904"/>
            <a:ext cx="52369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Trebuchet MS" panose="020B0603020202020204" pitchFamily="34" charset="0"/>
              </a:rPr>
              <a:t>Site Analysis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A398295-52AA-4399-83A4-35516B99B8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598727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0E23003-7006-4C7A-A6FA-336E0D0B1A9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0"/>
            <a:ext cx="4121728" cy="5334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F0BF5FE-202B-43BE-A5CC-A358A2B1341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0"/>
            <a:ext cx="4121728" cy="5334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0284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508B2B2-125C-4934-8CD1-CE25F41CF58F}"/>
              </a:ext>
            </a:extLst>
          </p:cNvPr>
          <p:cNvSpPr/>
          <p:nvPr/>
        </p:nvSpPr>
        <p:spPr>
          <a:xfrm>
            <a:off x="10984432" y="0"/>
            <a:ext cx="1207568" cy="6858000"/>
          </a:xfrm>
          <a:prstGeom prst="rect">
            <a:avLst/>
          </a:prstGeom>
          <a:solidFill>
            <a:srgbClr val="004F39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B868FAE-283D-4551-9368-1DCCACB649B5}"/>
              </a:ext>
            </a:extLst>
          </p:cNvPr>
          <p:cNvSpPr txBox="1"/>
          <p:nvPr/>
        </p:nvSpPr>
        <p:spPr>
          <a:xfrm rot="16200000">
            <a:off x="8969747" y="3666904"/>
            <a:ext cx="52369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Trebuchet MS" panose="020B0603020202020204" pitchFamily="34" charset="0"/>
              </a:rPr>
              <a:t>Site Analysis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BBAB6FD-768B-41F9-A137-4CD97C882A4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5987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2859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508B2B2-125C-4934-8CD1-CE25F41CF58F}"/>
              </a:ext>
            </a:extLst>
          </p:cNvPr>
          <p:cNvSpPr/>
          <p:nvPr/>
        </p:nvSpPr>
        <p:spPr>
          <a:xfrm>
            <a:off x="10984432" y="0"/>
            <a:ext cx="1207568" cy="6858000"/>
          </a:xfrm>
          <a:prstGeom prst="rect">
            <a:avLst/>
          </a:prstGeom>
          <a:solidFill>
            <a:srgbClr val="004F39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6494118-FD07-40C9-84A8-66E4AE466D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68" y="0"/>
            <a:ext cx="10598727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9C04A1A-03A2-4F9D-A1F1-28B4C0C435F6}"/>
              </a:ext>
            </a:extLst>
          </p:cNvPr>
          <p:cNvSpPr txBox="1"/>
          <p:nvPr/>
        </p:nvSpPr>
        <p:spPr>
          <a:xfrm rot="16200000">
            <a:off x="8969747" y="3666904"/>
            <a:ext cx="52369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Trebuchet MS" panose="020B0603020202020204" pitchFamily="34" charset="0"/>
              </a:rPr>
              <a:t>Site Analysis</a:t>
            </a:r>
          </a:p>
        </p:txBody>
      </p:sp>
    </p:spTree>
    <p:extLst>
      <p:ext uri="{BB962C8B-B14F-4D97-AF65-F5344CB8AC3E}">
        <p14:creationId xmlns:p14="http://schemas.microsoft.com/office/powerpoint/2010/main" val="23369809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29110DF-C35D-4CE4-979B-C02486DAB692}"/>
              </a:ext>
            </a:extLst>
          </p:cNvPr>
          <p:cNvSpPr txBox="1">
            <a:spLocks/>
          </p:cNvSpPr>
          <p:nvPr/>
        </p:nvSpPr>
        <p:spPr>
          <a:xfrm>
            <a:off x="609600" y="614724"/>
            <a:ext cx="8534400" cy="9092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4F39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dirty="0">
                <a:solidFill>
                  <a:schemeClr val="bg1"/>
                </a:solidFill>
                <a:latin typeface="Century Gothic" panose="020B0502020202020204" pitchFamily="34" charset="0"/>
              </a:rPr>
              <a:t>3  </a:t>
            </a:r>
            <a:r>
              <a:rPr lang="en-US" sz="4000" dirty="0">
                <a:solidFill>
                  <a:schemeClr val="bg1"/>
                </a:solidFill>
                <a:latin typeface="Century Gothic" panose="020B0502020202020204" pitchFamily="34" charset="0"/>
              </a:rPr>
              <a:t>Major Project Components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CBDE21D-B5AB-4CDA-8DF5-6DCB6858CB07}"/>
              </a:ext>
            </a:extLst>
          </p:cNvPr>
          <p:cNvCxnSpPr/>
          <p:nvPr/>
        </p:nvCxnSpPr>
        <p:spPr>
          <a:xfrm>
            <a:off x="1447800" y="304800"/>
            <a:ext cx="0" cy="160020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X:\graphics\trees_invert.eps">
            <a:extLst>
              <a:ext uri="{FF2B5EF4-FFF2-40B4-BE49-F238E27FC236}">
                <a16:creationId xmlns:a16="http://schemas.microsoft.com/office/drawing/2014/main" id="{FC888101-6E95-40A0-A330-D2886F52CC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175000"/>
            <a:ext cx="3013075" cy="368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90168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355336E9-097B-4809-8155-265B60CA6EE0}"/>
              </a:ext>
            </a:extLst>
          </p:cNvPr>
          <p:cNvSpPr txBox="1"/>
          <p:nvPr/>
        </p:nvSpPr>
        <p:spPr>
          <a:xfrm>
            <a:off x="6096000" y="6096000"/>
            <a:ext cx="46969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rebuchet MS" panose="020B0603020202020204" pitchFamily="34" charset="0"/>
              </a:rPr>
              <a:t>Major Project Components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3D45F49-0BF1-4867-B9B7-966C04A3C43A}"/>
              </a:ext>
            </a:extLst>
          </p:cNvPr>
          <p:cNvSpPr txBox="1">
            <a:spLocks/>
          </p:cNvSpPr>
          <p:nvPr/>
        </p:nvSpPr>
        <p:spPr>
          <a:xfrm>
            <a:off x="838199" y="1239471"/>
            <a:ext cx="6151685" cy="414435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/>
            <a:r>
              <a:rPr lang="en-US" sz="2000" dirty="0"/>
              <a:t>Broad headings or categories that have been identified to encompass a wide variety of assets, conditions, and issues.  </a:t>
            </a:r>
          </a:p>
          <a:p>
            <a:pPr marL="285750" indent="-285750"/>
            <a:r>
              <a:rPr lang="en-US" sz="2000" dirty="0"/>
              <a:t>Used to consolidate and organize what would otherwise be an unwieldly list of topics.  </a:t>
            </a:r>
          </a:p>
          <a:p>
            <a:pPr marL="285750" indent="-285750"/>
            <a:r>
              <a:rPr lang="en-US" sz="2000" dirty="0"/>
              <a:t>All items associated with the project should                  fit under one (or more) of these headings.</a:t>
            </a:r>
          </a:p>
          <a:p>
            <a:pPr marL="800100" lvl="1" indent="-342900"/>
            <a:endParaRPr lang="en-US" sz="2000" dirty="0"/>
          </a:p>
          <a:p>
            <a:endParaRPr lang="en-US" dirty="0"/>
          </a:p>
        </p:txBody>
      </p:sp>
      <p:graphicFrame>
        <p:nvGraphicFramePr>
          <p:cNvPr id="11" name="Content Placeholder 3">
            <a:extLst>
              <a:ext uri="{FF2B5EF4-FFF2-40B4-BE49-F238E27FC236}">
                <a16:creationId xmlns:a16="http://schemas.microsoft.com/office/drawing/2014/main" id="{3FF535C0-82B5-4426-8B3B-381FF4E79BA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96642493"/>
              </p:ext>
            </p:extLst>
          </p:nvPr>
        </p:nvGraphicFramePr>
        <p:xfrm>
          <a:off x="4918333" y="152400"/>
          <a:ext cx="6904391" cy="58266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7705169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A7854CE1-AD14-48BB-A7B5-AC53EC8C1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72410" y="0"/>
            <a:ext cx="4230443" cy="1498060"/>
          </a:xfrm>
          <a:noFill/>
        </p:spPr>
        <p:txBody>
          <a:bodyPr>
            <a:normAutofit/>
          </a:bodyPr>
          <a:lstStyle/>
          <a:p>
            <a:r>
              <a:rPr lang="en-US" sz="3200" dirty="0"/>
              <a:t>Environment: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C31A1A8-897D-4DC5-8F80-0B1209318556}"/>
              </a:ext>
            </a:extLst>
          </p:cNvPr>
          <p:cNvSpPr txBox="1">
            <a:spLocks/>
          </p:cNvSpPr>
          <p:nvPr/>
        </p:nvSpPr>
        <p:spPr>
          <a:xfrm>
            <a:off x="8752090" y="1523206"/>
            <a:ext cx="4230443" cy="5334794"/>
          </a:xfrm>
          <a:prstGeom prst="rect">
            <a:avLst/>
          </a:prstGeom>
          <a:noFill/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dirty="0"/>
              <a:t>Open Space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600" dirty="0"/>
              <a:t>Reinforce open space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600" dirty="0"/>
              <a:t>Clear invasive plants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dirty="0"/>
              <a:t>Forested Area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600" dirty="0"/>
              <a:t>Preserve trees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600" dirty="0"/>
              <a:t>Raise tree canopy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dirty="0"/>
              <a:t>Shoreline Area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600" dirty="0"/>
              <a:t>Protect from erosion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600" dirty="0"/>
              <a:t>Open views to water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dirty="0"/>
              <a:t>Beach Area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600" dirty="0"/>
              <a:t>Create boat launch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2000" dirty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dirty="0"/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C0E3A85-E2D4-4A36-A2C1-6CA36D8179D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45"/>
          <a:stretch/>
        </p:blipFill>
        <p:spPr>
          <a:xfrm>
            <a:off x="3115733" y="-7453"/>
            <a:ext cx="5325966" cy="321944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7187AD8-D4B2-4707-9781-20E0D9EB98A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1"/>
          <a:stretch/>
        </p:blipFill>
        <p:spPr>
          <a:xfrm rot="5400000">
            <a:off x="5630551" y="4046853"/>
            <a:ext cx="3581399" cy="204089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7A7C85F-2F55-427A-B2CD-91E51D0C421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74"/>
          <a:stretch/>
        </p:blipFill>
        <p:spPr>
          <a:xfrm>
            <a:off x="586302" y="3276600"/>
            <a:ext cx="5738285" cy="35814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FA83EEE-F7C4-4E13-921F-40C079E3943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9271" y="401965"/>
            <a:ext cx="3215723" cy="2411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695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DECC025-6BB2-40FA-8967-70005344E7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769" y="-22671"/>
            <a:ext cx="4336332" cy="307624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B3A8845-D198-4C69-B2FE-023281C03FC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47"/>
          <a:stretch/>
        </p:blipFill>
        <p:spPr>
          <a:xfrm>
            <a:off x="598768" y="3183303"/>
            <a:ext cx="4336329" cy="36968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34718D8-1064-45B8-BE36-1853832737E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9732" y="14683"/>
            <a:ext cx="3475833" cy="173791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9FB6036-F2E1-4D1C-A9E8-87F682967AC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4732" y="1834374"/>
            <a:ext cx="3446968" cy="258522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C0C0D13-BBE8-4792-90EE-81D7C9727A7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8"/>
          <a:stretch/>
        </p:blipFill>
        <p:spPr>
          <a:xfrm>
            <a:off x="5007348" y="4501375"/>
            <a:ext cx="3446968" cy="2356626"/>
          </a:xfrm>
          <a:prstGeom prst="rect">
            <a:avLst/>
          </a:prstGeom>
        </p:spPr>
      </p:pic>
      <p:sp>
        <p:nvSpPr>
          <p:cNvPr id="31" name="Title 1">
            <a:extLst>
              <a:ext uri="{FF2B5EF4-FFF2-40B4-BE49-F238E27FC236}">
                <a16:creationId xmlns:a16="http://schemas.microsoft.com/office/drawing/2014/main" id="{8B4CABAB-FCB8-494E-BBCA-F69C868AD4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54037" y="0"/>
            <a:ext cx="4230443" cy="1498060"/>
          </a:xfrm>
          <a:noFill/>
        </p:spPr>
        <p:txBody>
          <a:bodyPr/>
          <a:lstStyle/>
          <a:p>
            <a:r>
              <a:rPr lang="en-US" sz="3200" dirty="0"/>
              <a:t>Activities</a:t>
            </a:r>
            <a:r>
              <a:rPr lang="en-US" dirty="0">
                <a:solidFill>
                  <a:schemeClr val="bg1"/>
                </a:solidFill>
              </a:rPr>
              <a:t>:</a:t>
            </a:r>
          </a:p>
        </p:txBody>
      </p:sp>
      <p:sp>
        <p:nvSpPr>
          <p:cNvPr id="32" name="Text Placeholder 3">
            <a:extLst>
              <a:ext uri="{FF2B5EF4-FFF2-40B4-BE49-F238E27FC236}">
                <a16:creationId xmlns:a16="http://schemas.microsoft.com/office/drawing/2014/main" id="{DF3E4EB0-6490-4A0B-9C9A-86B44196EFBE}"/>
              </a:ext>
            </a:extLst>
          </p:cNvPr>
          <p:cNvSpPr txBox="1">
            <a:spLocks/>
          </p:cNvSpPr>
          <p:nvPr/>
        </p:nvSpPr>
        <p:spPr>
          <a:xfrm>
            <a:off x="8750480" y="1523206"/>
            <a:ext cx="4230443" cy="5334794"/>
          </a:xfrm>
          <a:prstGeom prst="rect">
            <a:avLst/>
          </a:prstGeom>
          <a:noFill/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dirty="0"/>
              <a:t>Recreation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800" dirty="0"/>
              <a:t>Active</a:t>
            </a:r>
          </a:p>
          <a:p>
            <a:pPr marL="1200150" lvl="2" indent="-285750">
              <a:buFont typeface="Courier New" panose="02070309020205020404" pitchFamily="49" charset="0"/>
              <a:buChar char="o"/>
            </a:pPr>
            <a:r>
              <a:rPr lang="en-US" sz="1600" dirty="0"/>
              <a:t>Boating</a:t>
            </a:r>
          </a:p>
          <a:p>
            <a:pPr marL="1200150" lvl="2" indent="-285750">
              <a:buFont typeface="Courier New" panose="02070309020205020404" pitchFamily="49" charset="0"/>
              <a:buChar char="o"/>
            </a:pPr>
            <a:r>
              <a:rPr lang="en-US" sz="1600" dirty="0"/>
              <a:t>Paddle Boarding</a:t>
            </a:r>
          </a:p>
          <a:p>
            <a:pPr marL="1200150" lvl="2" indent="-285750">
              <a:buFont typeface="Courier New" panose="02070309020205020404" pitchFamily="49" charset="0"/>
              <a:buChar char="o"/>
            </a:pPr>
            <a:r>
              <a:rPr lang="en-US" sz="1600" dirty="0"/>
              <a:t>Biking</a:t>
            </a:r>
          </a:p>
          <a:p>
            <a:pPr marL="1200150" lvl="2" indent="-285750">
              <a:buFont typeface="Courier New" panose="02070309020205020404" pitchFamily="49" charset="0"/>
              <a:buChar char="o"/>
            </a:pPr>
            <a:r>
              <a:rPr lang="en-US" sz="1600" dirty="0"/>
              <a:t>Playground</a:t>
            </a:r>
          </a:p>
          <a:p>
            <a:pPr marL="1200150" lvl="2" indent="-285750">
              <a:buFont typeface="Courier New" panose="02070309020205020404" pitchFamily="49" charset="0"/>
              <a:buChar char="o"/>
            </a:pPr>
            <a:r>
              <a:rPr lang="en-US" sz="1600" dirty="0"/>
              <a:t>Ice Skating</a:t>
            </a:r>
          </a:p>
          <a:p>
            <a:pPr marL="1200150" lvl="2" indent="-285750">
              <a:buFont typeface="Courier New" panose="02070309020205020404" pitchFamily="49" charset="0"/>
              <a:buChar char="o"/>
            </a:pPr>
            <a:r>
              <a:rPr lang="en-US" sz="1600" dirty="0"/>
              <a:t>Swimming (Future)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800" dirty="0"/>
              <a:t>Passive</a:t>
            </a:r>
          </a:p>
          <a:p>
            <a:pPr marL="1200150" lvl="2" indent="-285750">
              <a:buFont typeface="Courier New" panose="02070309020205020404" pitchFamily="49" charset="0"/>
              <a:buChar char="o"/>
            </a:pPr>
            <a:r>
              <a:rPr lang="en-US" sz="1600" dirty="0"/>
              <a:t>Walking</a:t>
            </a:r>
          </a:p>
          <a:p>
            <a:pPr marL="1200150" lvl="2" indent="-285750">
              <a:buFont typeface="Courier New" panose="02070309020205020404" pitchFamily="49" charset="0"/>
              <a:buChar char="o"/>
            </a:pPr>
            <a:r>
              <a:rPr lang="en-US" sz="1600" dirty="0"/>
              <a:t>Fishing</a:t>
            </a:r>
          </a:p>
          <a:p>
            <a:pPr marL="1200150" lvl="2" indent="-285750">
              <a:buFont typeface="Courier New" panose="02070309020205020404" pitchFamily="49" charset="0"/>
              <a:buChar char="o"/>
            </a:pPr>
            <a:r>
              <a:rPr lang="en-US" sz="1600" dirty="0"/>
              <a:t>Natural Enjoyment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dirty="0"/>
              <a:t>Gathering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800" dirty="0"/>
              <a:t>Pavilion(s)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endParaRPr lang="en-US" sz="1800" dirty="0"/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64292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66FB52AC-F850-49CB-9CA0-636E98283C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54037" y="0"/>
            <a:ext cx="4230443" cy="1498060"/>
          </a:xfrm>
          <a:noFill/>
        </p:spPr>
        <p:txBody>
          <a:bodyPr>
            <a:normAutofit/>
          </a:bodyPr>
          <a:lstStyle/>
          <a:p>
            <a:r>
              <a:rPr lang="en-US" sz="3200" dirty="0"/>
              <a:t>Circulation: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EFE32340-3087-492A-A3C2-43ED6564B873}"/>
              </a:ext>
            </a:extLst>
          </p:cNvPr>
          <p:cNvSpPr txBox="1">
            <a:spLocks/>
          </p:cNvSpPr>
          <p:nvPr/>
        </p:nvSpPr>
        <p:spPr>
          <a:xfrm>
            <a:off x="8750480" y="1523206"/>
            <a:ext cx="4230443" cy="5334794"/>
          </a:xfrm>
          <a:prstGeom prst="rect">
            <a:avLst/>
          </a:prstGeom>
          <a:noFill/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dirty="0"/>
              <a:t>Vehicle Access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600" dirty="0"/>
              <a:t>Preferred option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600" dirty="0"/>
              <a:t>Access control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dirty="0"/>
              <a:t>Pedestrian / Bike Access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600" dirty="0"/>
              <a:t>Accessible paths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600" dirty="0"/>
              <a:t>Connection to BFRT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dirty="0"/>
              <a:t>Parking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600" dirty="0"/>
              <a:t>Convenient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600" dirty="0"/>
              <a:t>Should not dominate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dirty="0"/>
              <a:t>Boat Drop-off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1600" dirty="0"/>
              <a:t>Proximity to launch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4D3970F-8F6C-4529-A2B2-25147D9547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14" r="11201" b="3934"/>
          <a:stretch/>
        </p:blipFill>
        <p:spPr>
          <a:xfrm>
            <a:off x="-86606" y="-23003"/>
            <a:ext cx="8610595" cy="6881004"/>
          </a:xfrm>
          <a:prstGeom prst="rect">
            <a:avLst/>
          </a:prstGeom>
        </p:spPr>
      </p:pic>
      <p:sp>
        <p:nvSpPr>
          <p:cNvPr id="2" name="Freeform: Shape 1">
            <a:extLst>
              <a:ext uri="{FF2B5EF4-FFF2-40B4-BE49-F238E27FC236}">
                <a16:creationId xmlns:a16="http://schemas.microsoft.com/office/drawing/2014/main" id="{453FE3D3-C62E-440F-BC6A-52730F4ED20B}"/>
              </a:ext>
            </a:extLst>
          </p:cNvPr>
          <p:cNvSpPr/>
          <p:nvPr/>
        </p:nvSpPr>
        <p:spPr>
          <a:xfrm>
            <a:off x="3418285" y="764345"/>
            <a:ext cx="2153897" cy="4325894"/>
          </a:xfrm>
          <a:custGeom>
            <a:avLst/>
            <a:gdLst>
              <a:gd name="connsiteX0" fmla="*/ 193040 w 1209040"/>
              <a:gd name="connsiteY0" fmla="*/ 2428240 h 2428240"/>
              <a:gd name="connsiteX1" fmla="*/ 132080 w 1209040"/>
              <a:gd name="connsiteY1" fmla="*/ 1940560 h 2428240"/>
              <a:gd name="connsiteX2" fmla="*/ 0 w 1209040"/>
              <a:gd name="connsiteY2" fmla="*/ 1574800 h 2428240"/>
              <a:gd name="connsiteX3" fmla="*/ 50800 w 1209040"/>
              <a:gd name="connsiteY3" fmla="*/ 1168400 h 2428240"/>
              <a:gd name="connsiteX4" fmla="*/ 294640 w 1209040"/>
              <a:gd name="connsiteY4" fmla="*/ 792480 h 2428240"/>
              <a:gd name="connsiteX5" fmla="*/ 660400 w 1209040"/>
              <a:gd name="connsiteY5" fmla="*/ 568960 h 2428240"/>
              <a:gd name="connsiteX6" fmla="*/ 944880 w 1209040"/>
              <a:gd name="connsiteY6" fmla="*/ 345440 h 2428240"/>
              <a:gd name="connsiteX7" fmla="*/ 1209040 w 1209040"/>
              <a:gd name="connsiteY7" fmla="*/ 0 h 2428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09040" h="2428240">
                <a:moveTo>
                  <a:pt x="193040" y="2428240"/>
                </a:moveTo>
                <a:lnTo>
                  <a:pt x="132080" y="1940560"/>
                </a:lnTo>
                <a:lnTo>
                  <a:pt x="0" y="1574800"/>
                </a:lnTo>
                <a:lnTo>
                  <a:pt x="50800" y="1168400"/>
                </a:lnTo>
                <a:lnTo>
                  <a:pt x="294640" y="792480"/>
                </a:lnTo>
                <a:lnTo>
                  <a:pt x="660400" y="568960"/>
                </a:lnTo>
                <a:lnTo>
                  <a:pt x="944880" y="345440"/>
                </a:lnTo>
                <a:lnTo>
                  <a:pt x="1209040" y="0"/>
                </a:lnTo>
              </a:path>
            </a:pathLst>
          </a:custGeom>
          <a:noFill/>
          <a:ln w="190500">
            <a:solidFill>
              <a:srgbClr val="C00000"/>
            </a:solidFill>
            <a:prstDash val="sysDot"/>
            <a:headEnd type="none" w="lg" len="sm"/>
            <a:tailEnd type="arrow" w="lg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41D4FFE-285E-47FD-8D23-7436268CDEA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79" t="2462"/>
          <a:stretch/>
        </p:blipFill>
        <p:spPr>
          <a:xfrm>
            <a:off x="-151780" y="-23003"/>
            <a:ext cx="8610595" cy="6864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005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DAA9418-358D-44DF-AAEC-AF3D94E2063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2" r="410"/>
          <a:stretch/>
        </p:blipFill>
        <p:spPr>
          <a:xfrm>
            <a:off x="0" y="838200"/>
            <a:ext cx="8441700" cy="485092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A8022B4-C869-4F28-BC81-253795E9896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94"/>
          <a:stretch/>
        </p:blipFill>
        <p:spPr>
          <a:xfrm>
            <a:off x="8544972" y="1876029"/>
            <a:ext cx="3615398" cy="3105941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EECCCD7-1C4A-49CA-987F-AF09DFED61F7}"/>
              </a:ext>
            </a:extLst>
          </p:cNvPr>
          <p:cNvCxnSpPr/>
          <p:nvPr/>
        </p:nvCxnSpPr>
        <p:spPr>
          <a:xfrm>
            <a:off x="10134600" y="2438400"/>
            <a:ext cx="1143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8E12EC0-4BA7-4485-A5D3-16E154102BB3}"/>
              </a:ext>
            </a:extLst>
          </p:cNvPr>
          <p:cNvCxnSpPr/>
          <p:nvPr/>
        </p:nvCxnSpPr>
        <p:spPr>
          <a:xfrm flipV="1">
            <a:off x="10287000" y="2362200"/>
            <a:ext cx="0" cy="5334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C33081A-6270-4221-940F-309B9AD22ABB}"/>
              </a:ext>
            </a:extLst>
          </p:cNvPr>
          <p:cNvCxnSpPr/>
          <p:nvPr/>
        </p:nvCxnSpPr>
        <p:spPr>
          <a:xfrm flipV="1">
            <a:off x="11049000" y="2362200"/>
            <a:ext cx="0" cy="5334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Oval 13">
            <a:extLst>
              <a:ext uri="{FF2B5EF4-FFF2-40B4-BE49-F238E27FC236}">
                <a16:creationId xmlns:a16="http://schemas.microsoft.com/office/drawing/2014/main" id="{CE99D91C-A86B-4856-B084-62EDD78BC348}"/>
              </a:ext>
            </a:extLst>
          </p:cNvPr>
          <p:cNvSpPr/>
          <p:nvPr/>
        </p:nvSpPr>
        <p:spPr>
          <a:xfrm>
            <a:off x="10259902" y="2415540"/>
            <a:ext cx="45719" cy="457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D9131C9-FF79-4DD6-AB89-68D814BBFBAF}"/>
              </a:ext>
            </a:extLst>
          </p:cNvPr>
          <p:cNvSpPr/>
          <p:nvPr/>
        </p:nvSpPr>
        <p:spPr>
          <a:xfrm>
            <a:off x="11026140" y="2415540"/>
            <a:ext cx="45719" cy="457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F82A9CC-1A1C-489A-9EBA-35C848850B3D}"/>
              </a:ext>
            </a:extLst>
          </p:cNvPr>
          <p:cNvSpPr txBox="1"/>
          <p:nvPr/>
        </p:nvSpPr>
        <p:spPr>
          <a:xfrm>
            <a:off x="10259902" y="2166162"/>
            <a:ext cx="914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Old Road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50F6717-1841-46EB-A83A-4862F93F7C59}"/>
              </a:ext>
            </a:extLst>
          </p:cNvPr>
          <p:cNvCxnSpPr>
            <a:cxnSpLocks/>
          </p:cNvCxnSpPr>
          <p:nvPr/>
        </p:nvCxnSpPr>
        <p:spPr>
          <a:xfrm>
            <a:off x="9067800" y="3805239"/>
            <a:ext cx="225551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1B755EF-5A58-471C-BFE5-0418BF2FCB54}"/>
              </a:ext>
            </a:extLst>
          </p:cNvPr>
          <p:cNvCxnSpPr/>
          <p:nvPr/>
        </p:nvCxnSpPr>
        <p:spPr>
          <a:xfrm flipV="1">
            <a:off x="10332719" y="3729039"/>
            <a:ext cx="0" cy="5334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9810C46-A3D2-4519-B8E4-CEEE2E0693FE}"/>
              </a:ext>
            </a:extLst>
          </p:cNvPr>
          <p:cNvCxnSpPr/>
          <p:nvPr/>
        </p:nvCxnSpPr>
        <p:spPr>
          <a:xfrm flipV="1">
            <a:off x="11094719" y="3729039"/>
            <a:ext cx="0" cy="5334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Oval 19">
            <a:extLst>
              <a:ext uri="{FF2B5EF4-FFF2-40B4-BE49-F238E27FC236}">
                <a16:creationId xmlns:a16="http://schemas.microsoft.com/office/drawing/2014/main" id="{F80D58A6-16F5-493D-BAA2-23C1A439F77F}"/>
              </a:ext>
            </a:extLst>
          </p:cNvPr>
          <p:cNvSpPr/>
          <p:nvPr/>
        </p:nvSpPr>
        <p:spPr>
          <a:xfrm>
            <a:off x="10305621" y="3782379"/>
            <a:ext cx="45719" cy="457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DD70E6C2-EB79-4BBE-9D31-45793A32B1FA}"/>
              </a:ext>
            </a:extLst>
          </p:cNvPr>
          <p:cNvSpPr/>
          <p:nvPr/>
        </p:nvSpPr>
        <p:spPr>
          <a:xfrm>
            <a:off x="11071859" y="3782379"/>
            <a:ext cx="45719" cy="457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82A565B-658F-4553-99E7-572A120635B0}"/>
              </a:ext>
            </a:extLst>
          </p:cNvPr>
          <p:cNvSpPr txBox="1"/>
          <p:nvPr/>
        </p:nvSpPr>
        <p:spPr>
          <a:xfrm>
            <a:off x="10305621" y="3533001"/>
            <a:ext cx="914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New Road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6F8BFE8C-68C4-4087-BB56-0FDD806EE13D}"/>
              </a:ext>
            </a:extLst>
          </p:cNvPr>
          <p:cNvCxnSpPr/>
          <p:nvPr/>
        </p:nvCxnSpPr>
        <p:spPr>
          <a:xfrm flipV="1">
            <a:off x="9143598" y="3718086"/>
            <a:ext cx="0" cy="5334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Oval 25">
            <a:extLst>
              <a:ext uri="{FF2B5EF4-FFF2-40B4-BE49-F238E27FC236}">
                <a16:creationId xmlns:a16="http://schemas.microsoft.com/office/drawing/2014/main" id="{E1D94404-9A26-47AC-96C6-3C3C6D029818}"/>
              </a:ext>
            </a:extLst>
          </p:cNvPr>
          <p:cNvSpPr/>
          <p:nvPr/>
        </p:nvSpPr>
        <p:spPr>
          <a:xfrm>
            <a:off x="9116500" y="3771426"/>
            <a:ext cx="45719" cy="457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B5813D1-6647-48D3-9C99-F4149E1121E0}"/>
              </a:ext>
            </a:extLst>
          </p:cNvPr>
          <p:cNvSpPr txBox="1"/>
          <p:nvPr/>
        </p:nvSpPr>
        <p:spPr>
          <a:xfrm>
            <a:off x="9286030" y="3551099"/>
            <a:ext cx="914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Parking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4ECB446-7153-4795-B1CF-173CA766D027}"/>
              </a:ext>
            </a:extLst>
          </p:cNvPr>
          <p:cNvSpPr txBox="1"/>
          <p:nvPr/>
        </p:nvSpPr>
        <p:spPr>
          <a:xfrm>
            <a:off x="11582400" y="4003062"/>
            <a:ext cx="914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Swale</a:t>
            </a: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E7FD4880-8130-4E34-B054-6AA2654968BA}"/>
              </a:ext>
            </a:extLst>
          </p:cNvPr>
          <p:cNvSpPr/>
          <p:nvPr/>
        </p:nvSpPr>
        <p:spPr>
          <a:xfrm>
            <a:off x="11646694" y="4133850"/>
            <a:ext cx="0" cy="0"/>
          </a:xfrm>
          <a:custGeom>
            <a:avLst/>
            <a:gdLst>
              <a:gd name="connsiteX0" fmla="*/ 0 w 0"/>
              <a:gd name="connsiteY0" fmla="*/ 0 h 0"/>
              <a:gd name="connsiteX1" fmla="*/ 0 w 0"/>
              <a:gd name="connsiteY1" fmla="*/ 0 h 0"/>
              <a:gd name="connsiteX2" fmla="*/ 0 w 0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A56EB492-7F3B-4E19-9059-E67E47EF738A}"/>
              </a:ext>
            </a:extLst>
          </p:cNvPr>
          <p:cNvSpPr/>
          <p:nvPr/>
        </p:nvSpPr>
        <p:spPr>
          <a:xfrm>
            <a:off x="11289506" y="4138612"/>
            <a:ext cx="369094" cy="271463"/>
          </a:xfrm>
          <a:custGeom>
            <a:avLst/>
            <a:gdLst>
              <a:gd name="connsiteX0" fmla="*/ 342900 w 342900"/>
              <a:gd name="connsiteY0" fmla="*/ 0 h 273844"/>
              <a:gd name="connsiteX1" fmla="*/ 83344 w 342900"/>
              <a:gd name="connsiteY1" fmla="*/ 4763 h 273844"/>
              <a:gd name="connsiteX2" fmla="*/ 0 w 342900"/>
              <a:gd name="connsiteY2" fmla="*/ 273844 h 273844"/>
              <a:gd name="connsiteX0" fmla="*/ 369094 w 369094"/>
              <a:gd name="connsiteY0" fmla="*/ 0 h 271463"/>
              <a:gd name="connsiteX1" fmla="*/ 83344 w 369094"/>
              <a:gd name="connsiteY1" fmla="*/ 2382 h 271463"/>
              <a:gd name="connsiteX2" fmla="*/ 0 w 369094"/>
              <a:gd name="connsiteY2" fmla="*/ 271463 h 271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69094" h="271463">
                <a:moveTo>
                  <a:pt x="369094" y="0"/>
                </a:moveTo>
                <a:lnTo>
                  <a:pt x="83344" y="2382"/>
                </a:lnTo>
                <a:lnTo>
                  <a:pt x="0" y="271463"/>
                </a:lnTo>
              </a:path>
            </a:pathLst>
          </a:custGeom>
          <a:noFill/>
          <a:ln w="6350">
            <a:solidFill>
              <a:schemeClr val="tx1"/>
            </a:solidFill>
            <a:headEnd type="none" w="lg" len="sm"/>
            <a:tailEnd type="arrow" w="med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1774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0" dirty="0"/>
              <a:t>Presentation Outline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85800" y="1876367"/>
            <a:ext cx="7924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004F39"/>
                </a:solidFill>
                <a:latin typeface="Century Gothic" pitchFamily="34" charset="0"/>
              </a:rPr>
              <a:t>1</a:t>
            </a:r>
            <a:r>
              <a:rPr lang="en-US" sz="2400" b="1" dirty="0">
                <a:solidFill>
                  <a:srgbClr val="004F39"/>
                </a:solidFill>
                <a:latin typeface="Century Gothic" pitchFamily="34" charset="0"/>
              </a:rPr>
              <a:t>. Park Location / Context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85800" y="2715758"/>
            <a:ext cx="7924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004F39"/>
                </a:solidFill>
                <a:latin typeface="Century Gothic" pitchFamily="34" charset="0"/>
              </a:rPr>
              <a:t>2</a:t>
            </a:r>
            <a:r>
              <a:rPr lang="en-US" dirty="0">
                <a:solidFill>
                  <a:srgbClr val="004F39"/>
                </a:solidFill>
                <a:latin typeface="Century Gothic" pitchFamily="34" charset="0"/>
              </a:rPr>
              <a:t> </a:t>
            </a:r>
            <a:r>
              <a:rPr lang="en-US" sz="2400" b="1" dirty="0">
                <a:solidFill>
                  <a:srgbClr val="004F39"/>
                </a:solidFill>
                <a:latin typeface="Century Gothic" pitchFamily="34" charset="0"/>
              </a:rPr>
              <a:t>. Existing Features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85800" y="4318340"/>
            <a:ext cx="7924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004F39"/>
                </a:solidFill>
                <a:latin typeface="Century Gothic" pitchFamily="34" charset="0"/>
              </a:rPr>
              <a:t>4</a:t>
            </a:r>
            <a:r>
              <a:rPr lang="en-US" sz="2400" b="1" dirty="0">
                <a:solidFill>
                  <a:srgbClr val="004F39"/>
                </a:solidFill>
                <a:latin typeface="Century Gothic" pitchFamily="34" charset="0"/>
              </a:rPr>
              <a:t>. Conceptual Options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85800" y="3555149"/>
            <a:ext cx="7924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004F39"/>
                </a:solidFill>
                <a:latin typeface="Century Gothic" pitchFamily="34" charset="0"/>
              </a:rPr>
              <a:t>3</a:t>
            </a:r>
            <a:r>
              <a:rPr lang="en-US" dirty="0">
                <a:solidFill>
                  <a:srgbClr val="004F39"/>
                </a:solidFill>
                <a:latin typeface="Century Gothic" pitchFamily="34" charset="0"/>
              </a:rPr>
              <a:t> </a:t>
            </a:r>
            <a:r>
              <a:rPr lang="en-US" sz="2400" b="1" dirty="0">
                <a:solidFill>
                  <a:srgbClr val="004F39"/>
                </a:solidFill>
                <a:latin typeface="Century Gothic" pitchFamily="34" charset="0"/>
              </a:rPr>
              <a:t>. Major Project Components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D60469E-32DE-4F46-A010-5E28056972F6}"/>
              </a:ext>
            </a:extLst>
          </p:cNvPr>
          <p:cNvSpPr txBox="1"/>
          <p:nvPr/>
        </p:nvSpPr>
        <p:spPr>
          <a:xfrm>
            <a:off x="685800" y="5080337"/>
            <a:ext cx="7924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004F39"/>
                </a:solidFill>
                <a:latin typeface="Century Gothic" pitchFamily="34" charset="0"/>
              </a:rPr>
              <a:t>5</a:t>
            </a:r>
            <a:r>
              <a:rPr lang="en-US" sz="2400" b="1" dirty="0">
                <a:solidFill>
                  <a:srgbClr val="004F39"/>
                </a:solidFill>
                <a:latin typeface="Century Gothic" pitchFamily="34" charset="0"/>
              </a:rPr>
              <a:t>. Open Discussion</a:t>
            </a:r>
          </a:p>
        </p:txBody>
      </p:sp>
    </p:spTree>
    <p:extLst>
      <p:ext uri="{BB962C8B-B14F-4D97-AF65-F5344CB8AC3E}">
        <p14:creationId xmlns:p14="http://schemas.microsoft.com/office/powerpoint/2010/main" val="21556728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C0396A14-5F8F-43A5-A4A7-0410A955D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43877" y="0"/>
            <a:ext cx="4230443" cy="1498060"/>
          </a:xfrm>
          <a:noFill/>
        </p:spPr>
        <p:txBody>
          <a:bodyPr>
            <a:normAutofit/>
          </a:bodyPr>
          <a:lstStyle/>
          <a:p>
            <a:r>
              <a:rPr lang="en-US" sz="3200" dirty="0"/>
              <a:t>Structures: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65644F1E-6C68-4CD0-83FE-EB6CEE095A05}"/>
              </a:ext>
            </a:extLst>
          </p:cNvPr>
          <p:cNvSpPr txBox="1">
            <a:spLocks/>
          </p:cNvSpPr>
          <p:nvPr/>
        </p:nvSpPr>
        <p:spPr>
          <a:xfrm>
            <a:off x="8471878" y="1414218"/>
            <a:ext cx="4230443" cy="5334794"/>
          </a:xfrm>
          <a:prstGeom prst="rect">
            <a:avLst/>
          </a:prstGeom>
          <a:noFill/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dirty="0"/>
              <a:t>Buildings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1800" dirty="0"/>
              <a:t>House Removal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1800" dirty="0"/>
              <a:t>Restroom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1800" dirty="0"/>
              <a:t>Pavilion(s)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dirty="0"/>
              <a:t>Boardwalk/Docks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EC81664-0A1C-49DB-8431-0D9C483A935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18" t="64" r="21355" b="-64"/>
          <a:stretch/>
        </p:blipFill>
        <p:spPr>
          <a:xfrm>
            <a:off x="594721" y="3030178"/>
            <a:ext cx="4309402" cy="38278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614B69D-2581-4443-8A3E-52D4AFB42C7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0867" y="-15544"/>
            <a:ext cx="5310833" cy="298734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A3E9512-2896-4B82-A3B7-26EC0B34379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02" r="34881"/>
          <a:stretch/>
        </p:blipFill>
        <p:spPr>
          <a:xfrm rot="5400000">
            <a:off x="1058442" y="990548"/>
            <a:ext cx="1525627" cy="243687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312FFE8-5E21-4593-A350-60F7E7BE816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9" b="7129"/>
          <a:stretch/>
        </p:blipFill>
        <p:spPr>
          <a:xfrm>
            <a:off x="594721" y="18869"/>
            <a:ext cx="2415591" cy="135273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4515D8D-5D0C-4BA0-83C9-E0E79069D8B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52"/>
          <a:stretch/>
        </p:blipFill>
        <p:spPr>
          <a:xfrm>
            <a:off x="5029200" y="3030178"/>
            <a:ext cx="3404442" cy="177042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9A7A214-44B8-4B8E-B4BE-B55EC13214D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8049" y="695234"/>
            <a:ext cx="1333470" cy="131576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9DA96D24-C6C8-4122-8001-4DD796559DB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68"/>
          <a:stretch/>
        </p:blipFill>
        <p:spPr>
          <a:xfrm>
            <a:off x="4993524" y="4858978"/>
            <a:ext cx="3485728" cy="2014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2641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5E5FC8CC-63F8-4318-A510-6EB1DC46508D}"/>
              </a:ext>
            </a:extLst>
          </p:cNvPr>
          <p:cNvGrpSpPr/>
          <p:nvPr/>
        </p:nvGrpSpPr>
        <p:grpSpPr>
          <a:xfrm>
            <a:off x="8464207" y="2590800"/>
            <a:ext cx="3703038" cy="3395932"/>
            <a:chOff x="8464207" y="2590800"/>
            <a:chExt cx="3703038" cy="3395932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9724150-A584-4E66-BBAB-2281F42AB4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65" r="8331"/>
            <a:stretch/>
          </p:blipFill>
          <p:spPr>
            <a:xfrm>
              <a:off x="8464207" y="2590800"/>
              <a:ext cx="3703038" cy="3395932"/>
            </a:xfrm>
            <a:prstGeom prst="rect">
              <a:avLst/>
            </a:prstGeom>
          </p:spPr>
        </p:pic>
        <p:sp>
          <p:nvSpPr>
            <p:cNvPr id="2" name="Freeform: Shape 1">
              <a:extLst>
                <a:ext uri="{FF2B5EF4-FFF2-40B4-BE49-F238E27FC236}">
                  <a16:creationId xmlns:a16="http://schemas.microsoft.com/office/drawing/2014/main" id="{84E08E4B-9025-426C-AA91-3D04CA8B77DB}"/>
                </a:ext>
              </a:extLst>
            </p:cNvPr>
            <p:cNvSpPr/>
            <p:nvPr/>
          </p:nvSpPr>
          <p:spPr>
            <a:xfrm>
              <a:off x="11042782" y="2781215"/>
              <a:ext cx="1109819" cy="1413052"/>
            </a:xfrm>
            <a:custGeom>
              <a:avLst/>
              <a:gdLst>
                <a:gd name="connsiteX0" fmla="*/ 0 w 1673524"/>
                <a:gd name="connsiteY0" fmla="*/ 638355 h 1293963"/>
                <a:gd name="connsiteX1" fmla="*/ 0 w 1673524"/>
                <a:gd name="connsiteY1" fmla="*/ 638355 h 1293963"/>
                <a:gd name="connsiteX2" fmla="*/ 86264 w 1673524"/>
                <a:gd name="connsiteY2" fmla="*/ 914400 h 1293963"/>
                <a:gd name="connsiteX3" fmla="*/ 345057 w 1673524"/>
                <a:gd name="connsiteY3" fmla="*/ 1069676 h 1293963"/>
                <a:gd name="connsiteX4" fmla="*/ 293298 w 1673524"/>
                <a:gd name="connsiteY4" fmla="*/ 1293963 h 1293963"/>
                <a:gd name="connsiteX5" fmla="*/ 1673524 w 1673524"/>
                <a:gd name="connsiteY5" fmla="*/ 1276710 h 1293963"/>
                <a:gd name="connsiteX6" fmla="*/ 1621766 w 1673524"/>
                <a:gd name="connsiteY6" fmla="*/ 0 h 1293963"/>
                <a:gd name="connsiteX7" fmla="*/ 362309 w 1673524"/>
                <a:gd name="connsiteY7" fmla="*/ 138023 h 1293963"/>
                <a:gd name="connsiteX8" fmla="*/ 0 w 1673524"/>
                <a:gd name="connsiteY8" fmla="*/ 638355 h 1293963"/>
                <a:gd name="connsiteX0" fmla="*/ 0 w 1621766"/>
                <a:gd name="connsiteY0" fmla="*/ 638355 h 1293963"/>
                <a:gd name="connsiteX1" fmla="*/ 0 w 1621766"/>
                <a:gd name="connsiteY1" fmla="*/ 638355 h 1293963"/>
                <a:gd name="connsiteX2" fmla="*/ 86264 w 1621766"/>
                <a:gd name="connsiteY2" fmla="*/ 914400 h 1293963"/>
                <a:gd name="connsiteX3" fmla="*/ 345057 w 1621766"/>
                <a:gd name="connsiteY3" fmla="*/ 1069676 h 1293963"/>
                <a:gd name="connsiteX4" fmla="*/ 293298 w 1621766"/>
                <a:gd name="connsiteY4" fmla="*/ 1293963 h 1293963"/>
                <a:gd name="connsiteX5" fmla="*/ 1044311 w 1621766"/>
                <a:gd name="connsiteY5" fmla="*/ 1245765 h 1293963"/>
                <a:gd name="connsiteX6" fmla="*/ 1621766 w 1621766"/>
                <a:gd name="connsiteY6" fmla="*/ 0 h 1293963"/>
                <a:gd name="connsiteX7" fmla="*/ 362309 w 1621766"/>
                <a:gd name="connsiteY7" fmla="*/ 138023 h 1293963"/>
                <a:gd name="connsiteX8" fmla="*/ 0 w 1621766"/>
                <a:gd name="connsiteY8" fmla="*/ 638355 h 1293963"/>
                <a:gd name="connsiteX0" fmla="*/ 0 w 1044311"/>
                <a:gd name="connsiteY0" fmla="*/ 555836 h 1211444"/>
                <a:gd name="connsiteX1" fmla="*/ 0 w 1044311"/>
                <a:gd name="connsiteY1" fmla="*/ 555836 h 1211444"/>
                <a:gd name="connsiteX2" fmla="*/ 86264 w 1044311"/>
                <a:gd name="connsiteY2" fmla="*/ 831881 h 1211444"/>
                <a:gd name="connsiteX3" fmla="*/ 345057 w 1044311"/>
                <a:gd name="connsiteY3" fmla="*/ 987157 h 1211444"/>
                <a:gd name="connsiteX4" fmla="*/ 293298 w 1044311"/>
                <a:gd name="connsiteY4" fmla="*/ 1211444 h 1211444"/>
                <a:gd name="connsiteX5" fmla="*/ 1044311 w 1044311"/>
                <a:gd name="connsiteY5" fmla="*/ 1163246 h 1211444"/>
                <a:gd name="connsiteX6" fmla="*/ 920349 w 1044311"/>
                <a:gd name="connsiteY6" fmla="*/ 0 h 1211444"/>
                <a:gd name="connsiteX7" fmla="*/ 362309 w 1044311"/>
                <a:gd name="connsiteY7" fmla="*/ 55504 h 1211444"/>
                <a:gd name="connsiteX8" fmla="*/ 0 w 1044311"/>
                <a:gd name="connsiteY8" fmla="*/ 555836 h 1211444"/>
                <a:gd name="connsiteX0" fmla="*/ 0 w 920349"/>
                <a:gd name="connsiteY0" fmla="*/ 555836 h 1211444"/>
                <a:gd name="connsiteX1" fmla="*/ 0 w 920349"/>
                <a:gd name="connsiteY1" fmla="*/ 555836 h 1211444"/>
                <a:gd name="connsiteX2" fmla="*/ 86264 w 920349"/>
                <a:gd name="connsiteY2" fmla="*/ 831881 h 1211444"/>
                <a:gd name="connsiteX3" fmla="*/ 345057 w 920349"/>
                <a:gd name="connsiteY3" fmla="*/ 987157 h 1211444"/>
                <a:gd name="connsiteX4" fmla="*/ 293298 w 920349"/>
                <a:gd name="connsiteY4" fmla="*/ 1211444 h 1211444"/>
                <a:gd name="connsiteX5" fmla="*/ 868956 w 920349"/>
                <a:gd name="connsiteY5" fmla="*/ 1173561 h 1211444"/>
                <a:gd name="connsiteX6" fmla="*/ 920349 w 920349"/>
                <a:gd name="connsiteY6" fmla="*/ 0 h 1211444"/>
                <a:gd name="connsiteX7" fmla="*/ 362309 w 920349"/>
                <a:gd name="connsiteY7" fmla="*/ 55504 h 1211444"/>
                <a:gd name="connsiteX8" fmla="*/ 0 w 920349"/>
                <a:gd name="connsiteY8" fmla="*/ 555836 h 1211444"/>
                <a:gd name="connsiteX0" fmla="*/ 0 w 951475"/>
                <a:gd name="connsiteY0" fmla="*/ 555836 h 1211444"/>
                <a:gd name="connsiteX1" fmla="*/ 0 w 951475"/>
                <a:gd name="connsiteY1" fmla="*/ 555836 h 1211444"/>
                <a:gd name="connsiteX2" fmla="*/ 86264 w 951475"/>
                <a:gd name="connsiteY2" fmla="*/ 831881 h 1211444"/>
                <a:gd name="connsiteX3" fmla="*/ 345057 w 951475"/>
                <a:gd name="connsiteY3" fmla="*/ 987157 h 1211444"/>
                <a:gd name="connsiteX4" fmla="*/ 293298 w 951475"/>
                <a:gd name="connsiteY4" fmla="*/ 1211444 h 1211444"/>
                <a:gd name="connsiteX5" fmla="*/ 951475 w 951475"/>
                <a:gd name="connsiteY5" fmla="*/ 1163247 h 1211444"/>
                <a:gd name="connsiteX6" fmla="*/ 920349 w 951475"/>
                <a:gd name="connsiteY6" fmla="*/ 0 h 1211444"/>
                <a:gd name="connsiteX7" fmla="*/ 362309 w 951475"/>
                <a:gd name="connsiteY7" fmla="*/ 55504 h 1211444"/>
                <a:gd name="connsiteX8" fmla="*/ 0 w 951475"/>
                <a:gd name="connsiteY8" fmla="*/ 555836 h 12114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51475" h="1211444">
                  <a:moveTo>
                    <a:pt x="0" y="555836"/>
                  </a:moveTo>
                  <a:lnTo>
                    <a:pt x="0" y="555836"/>
                  </a:lnTo>
                  <a:lnTo>
                    <a:pt x="86264" y="831881"/>
                  </a:lnTo>
                  <a:lnTo>
                    <a:pt x="345057" y="987157"/>
                  </a:lnTo>
                  <a:lnTo>
                    <a:pt x="293298" y="1211444"/>
                  </a:lnTo>
                  <a:lnTo>
                    <a:pt x="951475" y="1163247"/>
                  </a:lnTo>
                  <a:lnTo>
                    <a:pt x="920349" y="0"/>
                  </a:lnTo>
                  <a:lnTo>
                    <a:pt x="362309" y="55504"/>
                  </a:lnTo>
                  <a:lnTo>
                    <a:pt x="0" y="55583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A08B1F22-DBCA-4564-B968-EFF9099FD9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3732" y="0"/>
            <a:ext cx="3713512" cy="2436064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06C0A14E-F3B2-4C96-8A42-9AAE0CF03BEC}"/>
              </a:ext>
            </a:extLst>
          </p:cNvPr>
          <p:cNvGrpSpPr/>
          <p:nvPr/>
        </p:nvGrpSpPr>
        <p:grpSpPr>
          <a:xfrm>
            <a:off x="1" y="1066800"/>
            <a:ext cx="8441700" cy="5779698"/>
            <a:chOff x="1" y="1066800"/>
            <a:chExt cx="8441700" cy="5779698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EEEDB2B-532B-42AA-9758-153E5E18C9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29"/>
            <a:stretch/>
          </p:blipFill>
          <p:spPr>
            <a:xfrm>
              <a:off x="1" y="1066800"/>
              <a:ext cx="8441700" cy="5779698"/>
            </a:xfrm>
            <a:prstGeom prst="rect">
              <a:avLst/>
            </a:prstGeom>
          </p:spPr>
        </p:pic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68413F89-9F19-4A29-80A7-04DE0BA93DBE}"/>
                </a:ext>
              </a:extLst>
            </p:cNvPr>
            <p:cNvSpPr/>
            <p:nvPr/>
          </p:nvSpPr>
          <p:spPr>
            <a:xfrm>
              <a:off x="1269666" y="4975734"/>
              <a:ext cx="6929435" cy="369554"/>
            </a:xfrm>
            <a:custGeom>
              <a:avLst/>
              <a:gdLst>
                <a:gd name="connsiteX0" fmla="*/ 0 w 3147060"/>
                <a:gd name="connsiteY0" fmla="*/ 22860 h 198120"/>
                <a:gd name="connsiteX1" fmla="*/ 941070 w 3147060"/>
                <a:gd name="connsiteY1" fmla="*/ 167640 h 198120"/>
                <a:gd name="connsiteX2" fmla="*/ 2080260 w 3147060"/>
                <a:gd name="connsiteY2" fmla="*/ 198120 h 198120"/>
                <a:gd name="connsiteX3" fmla="*/ 2586990 w 3147060"/>
                <a:gd name="connsiteY3" fmla="*/ 144780 h 198120"/>
                <a:gd name="connsiteX4" fmla="*/ 3147060 w 3147060"/>
                <a:gd name="connsiteY4" fmla="*/ 0 h 198120"/>
                <a:gd name="connsiteX0" fmla="*/ 0 w 3147060"/>
                <a:gd name="connsiteY0" fmla="*/ 22860 h 198120"/>
                <a:gd name="connsiteX1" fmla="*/ 34290 w 3147060"/>
                <a:gd name="connsiteY1" fmla="*/ 30480 h 198120"/>
                <a:gd name="connsiteX2" fmla="*/ 941070 w 3147060"/>
                <a:gd name="connsiteY2" fmla="*/ 167640 h 198120"/>
                <a:gd name="connsiteX3" fmla="*/ 2080260 w 3147060"/>
                <a:gd name="connsiteY3" fmla="*/ 198120 h 198120"/>
                <a:gd name="connsiteX4" fmla="*/ 2586990 w 3147060"/>
                <a:gd name="connsiteY4" fmla="*/ 144780 h 198120"/>
                <a:gd name="connsiteX5" fmla="*/ 3147060 w 3147060"/>
                <a:gd name="connsiteY5" fmla="*/ 0 h 198120"/>
                <a:gd name="connsiteX0" fmla="*/ 0 w 3314700"/>
                <a:gd name="connsiteY0" fmla="*/ 293370 h 293370"/>
                <a:gd name="connsiteX1" fmla="*/ 201930 w 3314700"/>
                <a:gd name="connsiteY1" fmla="*/ 30480 h 293370"/>
                <a:gd name="connsiteX2" fmla="*/ 1108710 w 3314700"/>
                <a:gd name="connsiteY2" fmla="*/ 167640 h 293370"/>
                <a:gd name="connsiteX3" fmla="*/ 2247900 w 3314700"/>
                <a:gd name="connsiteY3" fmla="*/ 198120 h 293370"/>
                <a:gd name="connsiteX4" fmla="*/ 2754630 w 3314700"/>
                <a:gd name="connsiteY4" fmla="*/ 144780 h 293370"/>
                <a:gd name="connsiteX5" fmla="*/ 3314700 w 3314700"/>
                <a:gd name="connsiteY5" fmla="*/ 0 h 293370"/>
                <a:gd name="connsiteX0" fmla="*/ 0 w 3379470"/>
                <a:gd name="connsiteY0" fmla="*/ 220980 h 220980"/>
                <a:gd name="connsiteX1" fmla="*/ 266700 w 3379470"/>
                <a:gd name="connsiteY1" fmla="*/ 30480 h 220980"/>
                <a:gd name="connsiteX2" fmla="*/ 1173480 w 3379470"/>
                <a:gd name="connsiteY2" fmla="*/ 167640 h 220980"/>
                <a:gd name="connsiteX3" fmla="*/ 2312670 w 3379470"/>
                <a:gd name="connsiteY3" fmla="*/ 198120 h 220980"/>
                <a:gd name="connsiteX4" fmla="*/ 2819400 w 3379470"/>
                <a:gd name="connsiteY4" fmla="*/ 144780 h 220980"/>
                <a:gd name="connsiteX5" fmla="*/ 3379470 w 3379470"/>
                <a:gd name="connsiteY5" fmla="*/ 0 h 220980"/>
                <a:gd name="connsiteX0" fmla="*/ 0 w 3379470"/>
                <a:gd name="connsiteY0" fmla="*/ 220980 h 220980"/>
                <a:gd name="connsiteX1" fmla="*/ 266700 w 3379470"/>
                <a:gd name="connsiteY1" fmla="*/ 30480 h 220980"/>
                <a:gd name="connsiteX2" fmla="*/ 1173480 w 3379470"/>
                <a:gd name="connsiteY2" fmla="*/ 167640 h 220980"/>
                <a:gd name="connsiteX3" fmla="*/ 2312670 w 3379470"/>
                <a:gd name="connsiteY3" fmla="*/ 198120 h 220980"/>
                <a:gd name="connsiteX4" fmla="*/ 2819400 w 3379470"/>
                <a:gd name="connsiteY4" fmla="*/ 144780 h 220980"/>
                <a:gd name="connsiteX5" fmla="*/ 3341370 w 3379470"/>
                <a:gd name="connsiteY5" fmla="*/ 3810 h 220980"/>
                <a:gd name="connsiteX6" fmla="*/ 3379470 w 3379470"/>
                <a:gd name="connsiteY6" fmla="*/ 0 h 220980"/>
                <a:gd name="connsiteX0" fmla="*/ 0 w 3505200"/>
                <a:gd name="connsiteY0" fmla="*/ 217170 h 217170"/>
                <a:gd name="connsiteX1" fmla="*/ 266700 w 3505200"/>
                <a:gd name="connsiteY1" fmla="*/ 26670 h 217170"/>
                <a:gd name="connsiteX2" fmla="*/ 1173480 w 3505200"/>
                <a:gd name="connsiteY2" fmla="*/ 163830 h 217170"/>
                <a:gd name="connsiteX3" fmla="*/ 2312670 w 3505200"/>
                <a:gd name="connsiteY3" fmla="*/ 194310 h 217170"/>
                <a:gd name="connsiteX4" fmla="*/ 2819400 w 3505200"/>
                <a:gd name="connsiteY4" fmla="*/ 140970 h 217170"/>
                <a:gd name="connsiteX5" fmla="*/ 3341370 w 3505200"/>
                <a:gd name="connsiteY5" fmla="*/ 0 h 217170"/>
                <a:gd name="connsiteX6" fmla="*/ 3505200 w 3505200"/>
                <a:gd name="connsiteY6" fmla="*/ 80010 h 217170"/>
                <a:gd name="connsiteX0" fmla="*/ 0 w 3505200"/>
                <a:gd name="connsiteY0" fmla="*/ 217170 h 217170"/>
                <a:gd name="connsiteX1" fmla="*/ 266700 w 3505200"/>
                <a:gd name="connsiteY1" fmla="*/ 26670 h 217170"/>
                <a:gd name="connsiteX2" fmla="*/ 1173480 w 3505200"/>
                <a:gd name="connsiteY2" fmla="*/ 163830 h 217170"/>
                <a:gd name="connsiteX3" fmla="*/ 1870710 w 3505200"/>
                <a:gd name="connsiteY3" fmla="*/ 125730 h 217170"/>
                <a:gd name="connsiteX4" fmla="*/ 2819400 w 3505200"/>
                <a:gd name="connsiteY4" fmla="*/ 140970 h 217170"/>
                <a:gd name="connsiteX5" fmla="*/ 3341370 w 3505200"/>
                <a:gd name="connsiteY5" fmla="*/ 0 h 217170"/>
                <a:gd name="connsiteX6" fmla="*/ 3505200 w 3505200"/>
                <a:gd name="connsiteY6" fmla="*/ 80010 h 217170"/>
                <a:gd name="connsiteX0" fmla="*/ 0 w 3505200"/>
                <a:gd name="connsiteY0" fmla="*/ 217170 h 217170"/>
                <a:gd name="connsiteX1" fmla="*/ 266700 w 3505200"/>
                <a:gd name="connsiteY1" fmla="*/ 26670 h 217170"/>
                <a:gd name="connsiteX2" fmla="*/ 1173480 w 3505200"/>
                <a:gd name="connsiteY2" fmla="*/ 163830 h 217170"/>
                <a:gd name="connsiteX3" fmla="*/ 1863090 w 3505200"/>
                <a:gd name="connsiteY3" fmla="*/ 163830 h 217170"/>
                <a:gd name="connsiteX4" fmla="*/ 2819400 w 3505200"/>
                <a:gd name="connsiteY4" fmla="*/ 140970 h 217170"/>
                <a:gd name="connsiteX5" fmla="*/ 3341370 w 3505200"/>
                <a:gd name="connsiteY5" fmla="*/ 0 h 217170"/>
                <a:gd name="connsiteX6" fmla="*/ 3505200 w 3505200"/>
                <a:gd name="connsiteY6" fmla="*/ 80010 h 217170"/>
                <a:gd name="connsiteX0" fmla="*/ 0 w 3505200"/>
                <a:gd name="connsiteY0" fmla="*/ 217170 h 217170"/>
                <a:gd name="connsiteX1" fmla="*/ 266700 w 3505200"/>
                <a:gd name="connsiteY1" fmla="*/ 26670 h 217170"/>
                <a:gd name="connsiteX2" fmla="*/ 1173480 w 3505200"/>
                <a:gd name="connsiteY2" fmla="*/ 163830 h 217170"/>
                <a:gd name="connsiteX3" fmla="*/ 1863090 w 3505200"/>
                <a:gd name="connsiteY3" fmla="*/ 163830 h 217170"/>
                <a:gd name="connsiteX4" fmla="*/ 2811780 w 3505200"/>
                <a:gd name="connsiteY4" fmla="*/ 144780 h 217170"/>
                <a:gd name="connsiteX5" fmla="*/ 3341370 w 3505200"/>
                <a:gd name="connsiteY5" fmla="*/ 0 h 217170"/>
                <a:gd name="connsiteX6" fmla="*/ 3505200 w 3505200"/>
                <a:gd name="connsiteY6" fmla="*/ 80010 h 217170"/>
                <a:gd name="connsiteX0" fmla="*/ 0 w 3505200"/>
                <a:gd name="connsiteY0" fmla="*/ 217170 h 217170"/>
                <a:gd name="connsiteX1" fmla="*/ 266700 w 3505200"/>
                <a:gd name="connsiteY1" fmla="*/ 26670 h 217170"/>
                <a:gd name="connsiteX2" fmla="*/ 1089660 w 3505200"/>
                <a:gd name="connsiteY2" fmla="*/ 148590 h 217170"/>
                <a:gd name="connsiteX3" fmla="*/ 1863090 w 3505200"/>
                <a:gd name="connsiteY3" fmla="*/ 163830 h 217170"/>
                <a:gd name="connsiteX4" fmla="*/ 2811780 w 3505200"/>
                <a:gd name="connsiteY4" fmla="*/ 144780 h 217170"/>
                <a:gd name="connsiteX5" fmla="*/ 3341370 w 3505200"/>
                <a:gd name="connsiteY5" fmla="*/ 0 h 217170"/>
                <a:gd name="connsiteX6" fmla="*/ 3505200 w 3505200"/>
                <a:gd name="connsiteY6" fmla="*/ 80010 h 217170"/>
                <a:gd name="connsiteX0" fmla="*/ 0 w 3505200"/>
                <a:gd name="connsiteY0" fmla="*/ 217170 h 217170"/>
                <a:gd name="connsiteX1" fmla="*/ 266700 w 3505200"/>
                <a:gd name="connsiteY1" fmla="*/ 26670 h 217170"/>
                <a:gd name="connsiteX2" fmla="*/ 1082040 w 3505200"/>
                <a:gd name="connsiteY2" fmla="*/ 156210 h 217170"/>
                <a:gd name="connsiteX3" fmla="*/ 1863090 w 3505200"/>
                <a:gd name="connsiteY3" fmla="*/ 163830 h 217170"/>
                <a:gd name="connsiteX4" fmla="*/ 2811780 w 3505200"/>
                <a:gd name="connsiteY4" fmla="*/ 144780 h 217170"/>
                <a:gd name="connsiteX5" fmla="*/ 3341370 w 3505200"/>
                <a:gd name="connsiteY5" fmla="*/ 0 h 217170"/>
                <a:gd name="connsiteX6" fmla="*/ 3505200 w 3505200"/>
                <a:gd name="connsiteY6" fmla="*/ 80010 h 217170"/>
                <a:gd name="connsiteX0" fmla="*/ 0 w 3505200"/>
                <a:gd name="connsiteY0" fmla="*/ 208253 h 208253"/>
                <a:gd name="connsiteX1" fmla="*/ 266700 w 3505200"/>
                <a:gd name="connsiteY1" fmla="*/ 17753 h 208253"/>
                <a:gd name="connsiteX2" fmla="*/ 1082040 w 3505200"/>
                <a:gd name="connsiteY2" fmla="*/ 147293 h 208253"/>
                <a:gd name="connsiteX3" fmla="*/ 1863090 w 3505200"/>
                <a:gd name="connsiteY3" fmla="*/ 154913 h 208253"/>
                <a:gd name="connsiteX4" fmla="*/ 2811780 w 3505200"/>
                <a:gd name="connsiteY4" fmla="*/ 135863 h 208253"/>
                <a:gd name="connsiteX5" fmla="*/ 3377042 w 3505200"/>
                <a:gd name="connsiteY5" fmla="*/ 0 h 208253"/>
                <a:gd name="connsiteX6" fmla="*/ 3505200 w 3505200"/>
                <a:gd name="connsiteY6" fmla="*/ 71093 h 208253"/>
                <a:gd name="connsiteX0" fmla="*/ 0 w 3549789"/>
                <a:gd name="connsiteY0" fmla="*/ 208253 h 208253"/>
                <a:gd name="connsiteX1" fmla="*/ 266700 w 3549789"/>
                <a:gd name="connsiteY1" fmla="*/ 17753 h 208253"/>
                <a:gd name="connsiteX2" fmla="*/ 1082040 w 3549789"/>
                <a:gd name="connsiteY2" fmla="*/ 147293 h 208253"/>
                <a:gd name="connsiteX3" fmla="*/ 1863090 w 3549789"/>
                <a:gd name="connsiteY3" fmla="*/ 154913 h 208253"/>
                <a:gd name="connsiteX4" fmla="*/ 2811780 w 3549789"/>
                <a:gd name="connsiteY4" fmla="*/ 135863 h 208253"/>
                <a:gd name="connsiteX5" fmla="*/ 3377042 w 3549789"/>
                <a:gd name="connsiteY5" fmla="*/ 0 h 208253"/>
                <a:gd name="connsiteX6" fmla="*/ 3549789 w 3549789"/>
                <a:gd name="connsiteY6" fmla="*/ 106764 h 208253"/>
                <a:gd name="connsiteX0" fmla="*/ 0 w 3549789"/>
                <a:gd name="connsiteY0" fmla="*/ 191021 h 191021"/>
                <a:gd name="connsiteX1" fmla="*/ 266700 w 3549789"/>
                <a:gd name="connsiteY1" fmla="*/ 521 h 191021"/>
                <a:gd name="connsiteX2" fmla="*/ 1082040 w 3549789"/>
                <a:gd name="connsiteY2" fmla="*/ 130061 h 191021"/>
                <a:gd name="connsiteX3" fmla="*/ 1863090 w 3549789"/>
                <a:gd name="connsiteY3" fmla="*/ 137681 h 191021"/>
                <a:gd name="connsiteX4" fmla="*/ 2811780 w 3549789"/>
                <a:gd name="connsiteY4" fmla="*/ 118631 h 191021"/>
                <a:gd name="connsiteX5" fmla="*/ 3409045 w 3549789"/>
                <a:gd name="connsiteY5" fmla="*/ 0 h 191021"/>
                <a:gd name="connsiteX6" fmla="*/ 3549789 w 3549789"/>
                <a:gd name="connsiteY6" fmla="*/ 89532 h 191021"/>
                <a:gd name="connsiteX0" fmla="*/ 0 w 3562098"/>
                <a:gd name="connsiteY0" fmla="*/ 191021 h 191021"/>
                <a:gd name="connsiteX1" fmla="*/ 266700 w 3562098"/>
                <a:gd name="connsiteY1" fmla="*/ 521 h 191021"/>
                <a:gd name="connsiteX2" fmla="*/ 1082040 w 3562098"/>
                <a:gd name="connsiteY2" fmla="*/ 130061 h 191021"/>
                <a:gd name="connsiteX3" fmla="*/ 1863090 w 3562098"/>
                <a:gd name="connsiteY3" fmla="*/ 137681 h 191021"/>
                <a:gd name="connsiteX4" fmla="*/ 2811780 w 3562098"/>
                <a:gd name="connsiteY4" fmla="*/ 118631 h 191021"/>
                <a:gd name="connsiteX5" fmla="*/ 3409045 w 3562098"/>
                <a:gd name="connsiteY5" fmla="*/ 0 h 191021"/>
                <a:gd name="connsiteX6" fmla="*/ 3562098 w 3562098"/>
                <a:gd name="connsiteY6" fmla="*/ 101841 h 191021"/>
                <a:gd name="connsiteX0" fmla="*/ 0 w 3562098"/>
                <a:gd name="connsiteY0" fmla="*/ 191021 h 191021"/>
                <a:gd name="connsiteX1" fmla="*/ 266700 w 3562098"/>
                <a:gd name="connsiteY1" fmla="*/ 521 h 191021"/>
                <a:gd name="connsiteX2" fmla="*/ 1082040 w 3562098"/>
                <a:gd name="connsiteY2" fmla="*/ 130061 h 191021"/>
                <a:gd name="connsiteX3" fmla="*/ 1863090 w 3562098"/>
                <a:gd name="connsiteY3" fmla="*/ 137681 h 191021"/>
                <a:gd name="connsiteX4" fmla="*/ 2811780 w 3562098"/>
                <a:gd name="connsiteY4" fmla="*/ 118631 h 191021"/>
                <a:gd name="connsiteX5" fmla="*/ 3409045 w 3562098"/>
                <a:gd name="connsiteY5" fmla="*/ 0 h 191021"/>
                <a:gd name="connsiteX6" fmla="*/ 3562098 w 3562098"/>
                <a:gd name="connsiteY6" fmla="*/ 101841 h 191021"/>
                <a:gd name="connsiteX0" fmla="*/ 0 w 3562098"/>
                <a:gd name="connsiteY0" fmla="*/ 191021 h 191021"/>
                <a:gd name="connsiteX1" fmla="*/ 266700 w 3562098"/>
                <a:gd name="connsiteY1" fmla="*/ 521 h 191021"/>
                <a:gd name="connsiteX2" fmla="*/ 1082040 w 3562098"/>
                <a:gd name="connsiteY2" fmla="*/ 130061 h 191021"/>
                <a:gd name="connsiteX3" fmla="*/ 1863090 w 3562098"/>
                <a:gd name="connsiteY3" fmla="*/ 137681 h 191021"/>
                <a:gd name="connsiteX4" fmla="*/ 2811780 w 3562098"/>
                <a:gd name="connsiteY4" fmla="*/ 118631 h 191021"/>
                <a:gd name="connsiteX5" fmla="*/ 3409045 w 3562098"/>
                <a:gd name="connsiteY5" fmla="*/ 0 h 191021"/>
                <a:gd name="connsiteX6" fmla="*/ 3562098 w 3562098"/>
                <a:gd name="connsiteY6" fmla="*/ 101841 h 191021"/>
                <a:gd name="connsiteX0" fmla="*/ 0 w 3581792"/>
                <a:gd name="connsiteY0" fmla="*/ 191021 h 191021"/>
                <a:gd name="connsiteX1" fmla="*/ 266700 w 3581792"/>
                <a:gd name="connsiteY1" fmla="*/ 521 h 191021"/>
                <a:gd name="connsiteX2" fmla="*/ 1082040 w 3581792"/>
                <a:gd name="connsiteY2" fmla="*/ 130061 h 191021"/>
                <a:gd name="connsiteX3" fmla="*/ 1863090 w 3581792"/>
                <a:gd name="connsiteY3" fmla="*/ 137681 h 191021"/>
                <a:gd name="connsiteX4" fmla="*/ 2811780 w 3581792"/>
                <a:gd name="connsiteY4" fmla="*/ 118631 h 191021"/>
                <a:gd name="connsiteX5" fmla="*/ 3409045 w 3581792"/>
                <a:gd name="connsiteY5" fmla="*/ 0 h 191021"/>
                <a:gd name="connsiteX6" fmla="*/ 3581792 w 3581792"/>
                <a:gd name="connsiteY6" fmla="*/ 101841 h 191021"/>
                <a:gd name="connsiteX0" fmla="*/ 0 w 3581792"/>
                <a:gd name="connsiteY0" fmla="*/ 191021 h 191021"/>
                <a:gd name="connsiteX1" fmla="*/ 266700 w 3581792"/>
                <a:gd name="connsiteY1" fmla="*/ 521 h 191021"/>
                <a:gd name="connsiteX2" fmla="*/ 1082040 w 3581792"/>
                <a:gd name="connsiteY2" fmla="*/ 130061 h 191021"/>
                <a:gd name="connsiteX3" fmla="*/ 1863090 w 3581792"/>
                <a:gd name="connsiteY3" fmla="*/ 137681 h 191021"/>
                <a:gd name="connsiteX4" fmla="*/ 2811780 w 3581792"/>
                <a:gd name="connsiteY4" fmla="*/ 118631 h 191021"/>
                <a:gd name="connsiteX5" fmla="*/ 3409045 w 3581792"/>
                <a:gd name="connsiteY5" fmla="*/ 0 h 191021"/>
                <a:gd name="connsiteX6" fmla="*/ 3581792 w 3581792"/>
                <a:gd name="connsiteY6" fmla="*/ 101841 h 1910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581792" h="191021">
                  <a:moveTo>
                    <a:pt x="0" y="191021"/>
                  </a:moveTo>
                  <a:lnTo>
                    <a:pt x="266700" y="521"/>
                  </a:lnTo>
                  <a:lnTo>
                    <a:pt x="1082040" y="130061"/>
                  </a:lnTo>
                  <a:lnTo>
                    <a:pt x="1863090" y="137681"/>
                  </a:lnTo>
                  <a:lnTo>
                    <a:pt x="2811780" y="118631"/>
                  </a:lnTo>
                  <a:lnTo>
                    <a:pt x="3409045" y="0"/>
                  </a:lnTo>
                  <a:cubicBezTo>
                    <a:pt x="3463655" y="26670"/>
                    <a:pt x="3470562" y="38245"/>
                    <a:pt x="3581792" y="101841"/>
                  </a:cubicBezTo>
                </a:path>
              </a:pathLst>
            </a:custGeom>
            <a:noFill/>
            <a:ln w="762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Arrow: Notched Right 16">
              <a:extLst>
                <a:ext uri="{FF2B5EF4-FFF2-40B4-BE49-F238E27FC236}">
                  <a16:creationId xmlns:a16="http://schemas.microsoft.com/office/drawing/2014/main" id="{508E18A0-A31E-4122-96F5-199A1FACFD46}"/>
                </a:ext>
              </a:extLst>
            </p:cNvPr>
            <p:cNvSpPr/>
            <p:nvPr/>
          </p:nvSpPr>
          <p:spPr>
            <a:xfrm rot="1792501">
              <a:off x="7387309" y="4686484"/>
              <a:ext cx="381000" cy="228600"/>
            </a:xfrm>
            <a:prstGeom prst="notchedRightArrow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Arrow: Notched Right 17">
              <a:extLst>
                <a:ext uri="{FF2B5EF4-FFF2-40B4-BE49-F238E27FC236}">
                  <a16:creationId xmlns:a16="http://schemas.microsoft.com/office/drawing/2014/main" id="{22793292-A0EC-4FC1-987F-2EAE251CEE51}"/>
                </a:ext>
              </a:extLst>
            </p:cNvPr>
            <p:cNvSpPr/>
            <p:nvPr/>
          </p:nvSpPr>
          <p:spPr>
            <a:xfrm rot="5205512">
              <a:off x="4752490" y="4882959"/>
              <a:ext cx="381000" cy="228600"/>
            </a:xfrm>
            <a:prstGeom prst="notchedRightArrow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Arrow: Notched Right 18">
              <a:extLst>
                <a:ext uri="{FF2B5EF4-FFF2-40B4-BE49-F238E27FC236}">
                  <a16:creationId xmlns:a16="http://schemas.microsoft.com/office/drawing/2014/main" id="{4C2AD38F-ABDD-48F0-BE2D-D005B6CEAD41}"/>
                </a:ext>
              </a:extLst>
            </p:cNvPr>
            <p:cNvSpPr/>
            <p:nvPr/>
          </p:nvSpPr>
          <p:spPr>
            <a:xfrm rot="8405109">
              <a:off x="1894255" y="4651533"/>
              <a:ext cx="381000" cy="228600"/>
            </a:xfrm>
            <a:prstGeom prst="notchedRightArrow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1DBE654-A5EA-4B0E-8377-BDDC8713444C}"/>
              </a:ext>
            </a:extLst>
          </p:cNvPr>
          <p:cNvCxnSpPr>
            <a:cxnSpLocks/>
          </p:cNvCxnSpPr>
          <p:nvPr/>
        </p:nvCxnSpPr>
        <p:spPr>
          <a:xfrm>
            <a:off x="8697170" y="2706440"/>
            <a:ext cx="234561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B44C574-DCDE-4472-B237-1F0664B2BD29}"/>
              </a:ext>
            </a:extLst>
          </p:cNvPr>
          <p:cNvCxnSpPr>
            <a:cxnSpLocks/>
          </p:cNvCxnSpPr>
          <p:nvPr/>
        </p:nvCxnSpPr>
        <p:spPr>
          <a:xfrm flipV="1">
            <a:off x="10919460" y="2630240"/>
            <a:ext cx="0" cy="256367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Oval 15">
            <a:extLst>
              <a:ext uri="{FF2B5EF4-FFF2-40B4-BE49-F238E27FC236}">
                <a16:creationId xmlns:a16="http://schemas.microsoft.com/office/drawing/2014/main" id="{6AF6B068-C8A8-4909-9890-C88C7D81EE9A}"/>
              </a:ext>
            </a:extLst>
          </p:cNvPr>
          <p:cNvSpPr/>
          <p:nvPr/>
        </p:nvSpPr>
        <p:spPr>
          <a:xfrm>
            <a:off x="10896600" y="2683580"/>
            <a:ext cx="45719" cy="457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8137636-794D-4479-A4D5-B1115454B05D}"/>
              </a:ext>
            </a:extLst>
          </p:cNvPr>
          <p:cNvSpPr txBox="1"/>
          <p:nvPr/>
        </p:nvSpPr>
        <p:spPr>
          <a:xfrm>
            <a:off x="8800067" y="2472021"/>
            <a:ext cx="19835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Steep Bank – 25” No disturb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873728F-E635-4B17-8450-709083A5C886}"/>
              </a:ext>
            </a:extLst>
          </p:cNvPr>
          <p:cNvCxnSpPr/>
          <p:nvPr/>
        </p:nvCxnSpPr>
        <p:spPr>
          <a:xfrm flipV="1">
            <a:off x="8772968" y="2619287"/>
            <a:ext cx="0" cy="5334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Oval 23">
            <a:extLst>
              <a:ext uri="{FF2B5EF4-FFF2-40B4-BE49-F238E27FC236}">
                <a16:creationId xmlns:a16="http://schemas.microsoft.com/office/drawing/2014/main" id="{0A33DD4A-591C-460B-A315-F73BA07D8DB2}"/>
              </a:ext>
            </a:extLst>
          </p:cNvPr>
          <p:cNvSpPr/>
          <p:nvPr/>
        </p:nvSpPr>
        <p:spPr>
          <a:xfrm>
            <a:off x="8745870" y="2672627"/>
            <a:ext cx="45719" cy="457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4360DC2D-F173-42F6-83E6-199ACBF443D9}"/>
              </a:ext>
            </a:extLst>
          </p:cNvPr>
          <p:cNvSpPr/>
          <p:nvPr/>
        </p:nvSpPr>
        <p:spPr>
          <a:xfrm>
            <a:off x="11276064" y="3035051"/>
            <a:ext cx="0" cy="0"/>
          </a:xfrm>
          <a:custGeom>
            <a:avLst/>
            <a:gdLst>
              <a:gd name="connsiteX0" fmla="*/ 0 w 0"/>
              <a:gd name="connsiteY0" fmla="*/ 0 h 0"/>
              <a:gd name="connsiteX1" fmla="*/ 0 w 0"/>
              <a:gd name="connsiteY1" fmla="*/ 0 h 0"/>
              <a:gd name="connsiteX2" fmla="*/ 0 w 0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7447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55D3A6-7CEE-472A-8104-29D145F0AF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54037" y="0"/>
            <a:ext cx="4230443" cy="1498060"/>
          </a:xfrm>
          <a:noFill/>
        </p:spPr>
        <p:txBody>
          <a:bodyPr>
            <a:normAutofit/>
          </a:bodyPr>
          <a:lstStyle/>
          <a:p>
            <a:r>
              <a:rPr lang="en-US" sz="3200" dirty="0"/>
              <a:t>Infrastructure: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8AEBF8FD-9A04-47A8-9833-C4AEB6D44E96}"/>
              </a:ext>
            </a:extLst>
          </p:cNvPr>
          <p:cNvSpPr txBox="1">
            <a:spLocks/>
          </p:cNvSpPr>
          <p:nvPr/>
        </p:nvSpPr>
        <p:spPr>
          <a:xfrm>
            <a:off x="8750480" y="1523206"/>
            <a:ext cx="4230443" cy="5334794"/>
          </a:xfrm>
          <a:prstGeom prst="rect">
            <a:avLst/>
          </a:prstGeom>
          <a:noFill/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dirty="0"/>
              <a:t>Stormwater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dirty="0"/>
              <a:t>Sewer (N/A)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dirty="0"/>
              <a:t>Electric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dirty="0"/>
              <a:t>Water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dirty="0"/>
              <a:t>Lighting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EBD5816-A027-4F31-A998-67C8575E0D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901419" y="1469708"/>
            <a:ext cx="6858000" cy="38576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DD030ED-AA46-46BD-B692-679F8BD023B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30" b="20371"/>
          <a:stretch/>
        </p:blipFill>
        <p:spPr>
          <a:xfrm rot="5400000">
            <a:off x="3071816" y="1500186"/>
            <a:ext cx="6858000" cy="3857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0254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76B83B1-72BA-45C3-B4C9-CF150EF186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8574" y="3005839"/>
            <a:ext cx="6553200" cy="388726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C77CED1-3C04-4BCF-9E47-8DC79A3171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0301" y="0"/>
            <a:ext cx="4752975" cy="28194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8378C09-76CF-4B6C-9250-943C060707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3971" y="1143000"/>
            <a:ext cx="3478910" cy="33528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CB604A0-7B41-4E9C-A285-45B0B213560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51" r="24349"/>
          <a:stretch/>
        </p:blipFill>
        <p:spPr>
          <a:xfrm>
            <a:off x="21160" y="3014388"/>
            <a:ext cx="1785356" cy="204842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11944B8-F032-4A87-A715-C0448A7CD19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7" r="25789" b="10811"/>
          <a:stretch/>
        </p:blipFill>
        <p:spPr>
          <a:xfrm>
            <a:off x="1" y="0"/>
            <a:ext cx="3581400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7459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F19EA706-7A03-4A2B-9E8B-8DA62E74E955}"/>
              </a:ext>
            </a:extLst>
          </p:cNvPr>
          <p:cNvSpPr txBox="1">
            <a:spLocks/>
          </p:cNvSpPr>
          <p:nvPr/>
        </p:nvSpPr>
        <p:spPr>
          <a:xfrm>
            <a:off x="609600" y="614724"/>
            <a:ext cx="8534400" cy="9092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4F39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dirty="0">
                <a:solidFill>
                  <a:schemeClr val="bg1"/>
                </a:solidFill>
                <a:latin typeface="Century Gothic" panose="020B0502020202020204" pitchFamily="34" charset="0"/>
              </a:rPr>
              <a:t>5  </a:t>
            </a:r>
            <a:r>
              <a:rPr lang="en-US" sz="4000" dirty="0">
                <a:solidFill>
                  <a:schemeClr val="bg1"/>
                </a:solidFill>
                <a:latin typeface="Century Gothic" panose="020B0502020202020204" pitchFamily="34" charset="0"/>
              </a:rPr>
              <a:t>Conceptual Options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B336483-FA6A-446C-9985-D94BD12C4211}"/>
              </a:ext>
            </a:extLst>
          </p:cNvPr>
          <p:cNvCxnSpPr/>
          <p:nvPr/>
        </p:nvCxnSpPr>
        <p:spPr>
          <a:xfrm>
            <a:off x="1447800" y="304800"/>
            <a:ext cx="0" cy="160020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X:\graphics\trees_invert.eps">
            <a:extLst>
              <a:ext uri="{FF2B5EF4-FFF2-40B4-BE49-F238E27FC236}">
                <a16:creationId xmlns:a16="http://schemas.microsoft.com/office/drawing/2014/main" id="{F4E25537-A378-42DB-8245-87B7167FEA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175000"/>
            <a:ext cx="3013075" cy="368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75553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39">
            <a:extLst>
              <a:ext uri="{FF2B5EF4-FFF2-40B4-BE49-F238E27FC236}">
                <a16:creationId xmlns:a16="http://schemas.microsoft.com/office/drawing/2014/main" id="{F5E8CF9F-3CEE-4D94-87FA-39D764E16CFD}"/>
              </a:ext>
            </a:extLst>
          </p:cNvPr>
          <p:cNvGrpSpPr/>
          <p:nvPr/>
        </p:nvGrpSpPr>
        <p:grpSpPr>
          <a:xfrm>
            <a:off x="3031" y="-7446"/>
            <a:ext cx="10948573" cy="6858000"/>
            <a:chOff x="35859" y="17929"/>
            <a:chExt cx="10948573" cy="6858000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790B833D-1BF0-4CC5-8EE1-C6E381BC7FF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859" y="17929"/>
              <a:ext cx="10948573" cy="6858000"/>
            </a:xfrm>
            <a:prstGeom prst="rect">
              <a:avLst/>
            </a:prstGeom>
          </p:spPr>
        </p:pic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9AD2DCB6-0E07-4094-9776-02C7A5B4C01F}"/>
                </a:ext>
              </a:extLst>
            </p:cNvPr>
            <p:cNvSpPr/>
            <p:nvPr/>
          </p:nvSpPr>
          <p:spPr>
            <a:xfrm>
              <a:off x="706660" y="838200"/>
              <a:ext cx="9423553" cy="5057948"/>
            </a:xfrm>
            <a:custGeom>
              <a:avLst/>
              <a:gdLst>
                <a:gd name="connsiteX0" fmla="*/ 3731491 w 9171709"/>
                <a:gd name="connsiteY0" fmla="*/ 0 h 4932218"/>
                <a:gd name="connsiteX1" fmla="*/ 794327 w 9171709"/>
                <a:gd name="connsiteY1" fmla="*/ 258618 h 4932218"/>
                <a:gd name="connsiteX2" fmla="*/ 0 w 9171709"/>
                <a:gd name="connsiteY2" fmla="*/ 775854 h 4932218"/>
                <a:gd name="connsiteX3" fmla="*/ 267855 w 9171709"/>
                <a:gd name="connsiteY3" fmla="*/ 822036 h 4932218"/>
                <a:gd name="connsiteX4" fmla="*/ 526473 w 9171709"/>
                <a:gd name="connsiteY4" fmla="*/ 849745 h 4932218"/>
                <a:gd name="connsiteX5" fmla="*/ 794327 w 9171709"/>
                <a:gd name="connsiteY5" fmla="*/ 849745 h 4932218"/>
                <a:gd name="connsiteX6" fmla="*/ 1025236 w 9171709"/>
                <a:gd name="connsiteY6" fmla="*/ 905164 h 4932218"/>
                <a:gd name="connsiteX7" fmla="*/ 1293091 w 9171709"/>
                <a:gd name="connsiteY7" fmla="*/ 979054 h 4932218"/>
                <a:gd name="connsiteX8" fmla="*/ 1431636 w 9171709"/>
                <a:gd name="connsiteY8" fmla="*/ 1034473 h 4932218"/>
                <a:gd name="connsiteX9" fmla="*/ 1662545 w 9171709"/>
                <a:gd name="connsiteY9" fmla="*/ 1016000 h 4932218"/>
                <a:gd name="connsiteX10" fmla="*/ 1911927 w 9171709"/>
                <a:gd name="connsiteY10" fmla="*/ 1080654 h 4932218"/>
                <a:gd name="connsiteX11" fmla="*/ 2438400 w 9171709"/>
                <a:gd name="connsiteY11" fmla="*/ 1025236 h 4932218"/>
                <a:gd name="connsiteX12" fmla="*/ 2890982 w 9171709"/>
                <a:gd name="connsiteY12" fmla="*/ 1173018 h 4932218"/>
                <a:gd name="connsiteX13" fmla="*/ 3131127 w 9171709"/>
                <a:gd name="connsiteY13" fmla="*/ 1200727 h 4932218"/>
                <a:gd name="connsiteX14" fmla="*/ 3426691 w 9171709"/>
                <a:gd name="connsiteY14" fmla="*/ 1246909 h 4932218"/>
                <a:gd name="connsiteX15" fmla="*/ 3694545 w 9171709"/>
                <a:gd name="connsiteY15" fmla="*/ 1302327 h 4932218"/>
                <a:gd name="connsiteX16" fmla="*/ 3953164 w 9171709"/>
                <a:gd name="connsiteY16" fmla="*/ 1505527 h 4932218"/>
                <a:gd name="connsiteX17" fmla="*/ 4174836 w 9171709"/>
                <a:gd name="connsiteY17" fmla="*/ 1801091 h 4932218"/>
                <a:gd name="connsiteX18" fmla="*/ 4202545 w 9171709"/>
                <a:gd name="connsiteY18" fmla="*/ 1948873 h 4932218"/>
                <a:gd name="connsiteX19" fmla="*/ 4248727 w 9171709"/>
                <a:gd name="connsiteY19" fmla="*/ 2013527 h 4932218"/>
                <a:gd name="connsiteX20" fmla="*/ 4525818 w 9171709"/>
                <a:gd name="connsiteY20" fmla="*/ 2438400 h 4932218"/>
                <a:gd name="connsiteX21" fmla="*/ 4729018 w 9171709"/>
                <a:gd name="connsiteY21" fmla="*/ 2807854 h 4932218"/>
                <a:gd name="connsiteX22" fmla="*/ 4978400 w 9171709"/>
                <a:gd name="connsiteY22" fmla="*/ 2946400 h 4932218"/>
                <a:gd name="connsiteX23" fmla="*/ 5153891 w 9171709"/>
                <a:gd name="connsiteY23" fmla="*/ 2983345 h 4932218"/>
                <a:gd name="connsiteX24" fmla="*/ 5237018 w 9171709"/>
                <a:gd name="connsiteY24" fmla="*/ 3066473 h 4932218"/>
                <a:gd name="connsiteX25" fmla="*/ 5421745 w 9171709"/>
                <a:gd name="connsiteY25" fmla="*/ 3362036 h 4932218"/>
                <a:gd name="connsiteX26" fmla="*/ 5615709 w 9171709"/>
                <a:gd name="connsiteY26" fmla="*/ 3629891 h 4932218"/>
                <a:gd name="connsiteX27" fmla="*/ 5948218 w 9171709"/>
                <a:gd name="connsiteY27" fmla="*/ 3833091 h 4932218"/>
                <a:gd name="connsiteX28" fmla="*/ 6308436 w 9171709"/>
                <a:gd name="connsiteY28" fmla="*/ 4036291 h 4932218"/>
                <a:gd name="connsiteX29" fmla="*/ 6650182 w 9171709"/>
                <a:gd name="connsiteY29" fmla="*/ 4091709 h 4932218"/>
                <a:gd name="connsiteX30" fmla="*/ 7038109 w 9171709"/>
                <a:gd name="connsiteY30" fmla="*/ 4165600 h 4932218"/>
                <a:gd name="connsiteX31" fmla="*/ 7629236 w 9171709"/>
                <a:gd name="connsiteY31" fmla="*/ 4137891 h 4932218"/>
                <a:gd name="connsiteX32" fmla="*/ 7961745 w 9171709"/>
                <a:gd name="connsiteY32" fmla="*/ 4248727 h 4932218"/>
                <a:gd name="connsiteX33" fmla="*/ 8266545 w 9171709"/>
                <a:gd name="connsiteY33" fmla="*/ 4461164 h 4932218"/>
                <a:gd name="connsiteX34" fmla="*/ 8349673 w 9171709"/>
                <a:gd name="connsiteY34" fmla="*/ 4710545 h 4932218"/>
                <a:gd name="connsiteX35" fmla="*/ 9171709 w 9171709"/>
                <a:gd name="connsiteY35" fmla="*/ 4932218 h 4932218"/>
                <a:gd name="connsiteX36" fmla="*/ 9162473 w 9171709"/>
                <a:gd name="connsiteY36" fmla="*/ 4784436 h 4932218"/>
                <a:gd name="connsiteX37" fmla="*/ 8737600 w 9171709"/>
                <a:gd name="connsiteY37" fmla="*/ 4165600 h 4932218"/>
                <a:gd name="connsiteX38" fmla="*/ 8035636 w 9171709"/>
                <a:gd name="connsiteY38" fmla="*/ 3278909 h 4932218"/>
                <a:gd name="connsiteX39" fmla="*/ 7435273 w 9171709"/>
                <a:gd name="connsiteY39" fmla="*/ 2604654 h 4932218"/>
                <a:gd name="connsiteX40" fmla="*/ 6862618 w 9171709"/>
                <a:gd name="connsiteY40" fmla="*/ 2032000 h 4932218"/>
                <a:gd name="connsiteX41" fmla="*/ 6169891 w 9171709"/>
                <a:gd name="connsiteY41" fmla="*/ 1477818 h 4932218"/>
                <a:gd name="connsiteX42" fmla="*/ 5467927 w 9171709"/>
                <a:gd name="connsiteY42" fmla="*/ 997527 h 4932218"/>
                <a:gd name="connsiteX43" fmla="*/ 4636655 w 9171709"/>
                <a:gd name="connsiteY43" fmla="*/ 498764 h 4932218"/>
                <a:gd name="connsiteX44" fmla="*/ 3731491 w 9171709"/>
                <a:gd name="connsiteY44" fmla="*/ 0 h 4932218"/>
                <a:gd name="connsiteX0" fmla="*/ 3731491 w 9171709"/>
                <a:gd name="connsiteY0" fmla="*/ 0 h 4932218"/>
                <a:gd name="connsiteX1" fmla="*/ 794327 w 9171709"/>
                <a:gd name="connsiteY1" fmla="*/ 258618 h 4932218"/>
                <a:gd name="connsiteX2" fmla="*/ 0 w 9171709"/>
                <a:gd name="connsiteY2" fmla="*/ 775854 h 4932218"/>
                <a:gd name="connsiteX3" fmla="*/ 267855 w 9171709"/>
                <a:gd name="connsiteY3" fmla="*/ 822036 h 4932218"/>
                <a:gd name="connsiteX4" fmla="*/ 526473 w 9171709"/>
                <a:gd name="connsiteY4" fmla="*/ 849745 h 4932218"/>
                <a:gd name="connsiteX5" fmla="*/ 794327 w 9171709"/>
                <a:gd name="connsiteY5" fmla="*/ 849745 h 4932218"/>
                <a:gd name="connsiteX6" fmla="*/ 1025236 w 9171709"/>
                <a:gd name="connsiteY6" fmla="*/ 905164 h 4932218"/>
                <a:gd name="connsiteX7" fmla="*/ 1293091 w 9171709"/>
                <a:gd name="connsiteY7" fmla="*/ 979054 h 4932218"/>
                <a:gd name="connsiteX8" fmla="*/ 1431636 w 9171709"/>
                <a:gd name="connsiteY8" fmla="*/ 1034473 h 4932218"/>
                <a:gd name="connsiteX9" fmla="*/ 1662545 w 9171709"/>
                <a:gd name="connsiteY9" fmla="*/ 1016000 h 4932218"/>
                <a:gd name="connsiteX10" fmla="*/ 1911927 w 9171709"/>
                <a:gd name="connsiteY10" fmla="*/ 1080654 h 4932218"/>
                <a:gd name="connsiteX11" fmla="*/ 2438400 w 9171709"/>
                <a:gd name="connsiteY11" fmla="*/ 1025236 h 4932218"/>
                <a:gd name="connsiteX12" fmla="*/ 2890982 w 9171709"/>
                <a:gd name="connsiteY12" fmla="*/ 1173018 h 4932218"/>
                <a:gd name="connsiteX13" fmla="*/ 3131127 w 9171709"/>
                <a:gd name="connsiteY13" fmla="*/ 1200727 h 4932218"/>
                <a:gd name="connsiteX14" fmla="*/ 3426691 w 9171709"/>
                <a:gd name="connsiteY14" fmla="*/ 1246909 h 4932218"/>
                <a:gd name="connsiteX15" fmla="*/ 3694545 w 9171709"/>
                <a:gd name="connsiteY15" fmla="*/ 1302327 h 4932218"/>
                <a:gd name="connsiteX16" fmla="*/ 3953164 w 9171709"/>
                <a:gd name="connsiteY16" fmla="*/ 1505527 h 4932218"/>
                <a:gd name="connsiteX17" fmla="*/ 4174836 w 9171709"/>
                <a:gd name="connsiteY17" fmla="*/ 1801091 h 4932218"/>
                <a:gd name="connsiteX18" fmla="*/ 4202545 w 9171709"/>
                <a:gd name="connsiteY18" fmla="*/ 1948873 h 4932218"/>
                <a:gd name="connsiteX19" fmla="*/ 4248727 w 9171709"/>
                <a:gd name="connsiteY19" fmla="*/ 2013527 h 4932218"/>
                <a:gd name="connsiteX20" fmla="*/ 4525818 w 9171709"/>
                <a:gd name="connsiteY20" fmla="*/ 2438400 h 4932218"/>
                <a:gd name="connsiteX21" fmla="*/ 4729018 w 9171709"/>
                <a:gd name="connsiteY21" fmla="*/ 2807854 h 4932218"/>
                <a:gd name="connsiteX22" fmla="*/ 4978400 w 9171709"/>
                <a:gd name="connsiteY22" fmla="*/ 2946400 h 4932218"/>
                <a:gd name="connsiteX23" fmla="*/ 5153891 w 9171709"/>
                <a:gd name="connsiteY23" fmla="*/ 2983345 h 4932218"/>
                <a:gd name="connsiteX24" fmla="*/ 5237018 w 9171709"/>
                <a:gd name="connsiteY24" fmla="*/ 3066473 h 4932218"/>
                <a:gd name="connsiteX25" fmla="*/ 5421745 w 9171709"/>
                <a:gd name="connsiteY25" fmla="*/ 3362036 h 4932218"/>
                <a:gd name="connsiteX26" fmla="*/ 5615709 w 9171709"/>
                <a:gd name="connsiteY26" fmla="*/ 3629891 h 4932218"/>
                <a:gd name="connsiteX27" fmla="*/ 5948218 w 9171709"/>
                <a:gd name="connsiteY27" fmla="*/ 3833091 h 4932218"/>
                <a:gd name="connsiteX28" fmla="*/ 6308436 w 9171709"/>
                <a:gd name="connsiteY28" fmla="*/ 4036291 h 4932218"/>
                <a:gd name="connsiteX29" fmla="*/ 6650182 w 9171709"/>
                <a:gd name="connsiteY29" fmla="*/ 4091709 h 4932218"/>
                <a:gd name="connsiteX30" fmla="*/ 7038109 w 9171709"/>
                <a:gd name="connsiteY30" fmla="*/ 4165600 h 4932218"/>
                <a:gd name="connsiteX31" fmla="*/ 7629236 w 9171709"/>
                <a:gd name="connsiteY31" fmla="*/ 4137891 h 4932218"/>
                <a:gd name="connsiteX32" fmla="*/ 7961745 w 9171709"/>
                <a:gd name="connsiteY32" fmla="*/ 4248727 h 4932218"/>
                <a:gd name="connsiteX33" fmla="*/ 8266545 w 9171709"/>
                <a:gd name="connsiteY33" fmla="*/ 4461164 h 4932218"/>
                <a:gd name="connsiteX34" fmla="*/ 8349673 w 9171709"/>
                <a:gd name="connsiteY34" fmla="*/ 4710545 h 4932218"/>
                <a:gd name="connsiteX35" fmla="*/ 9171709 w 9171709"/>
                <a:gd name="connsiteY35" fmla="*/ 4932218 h 4932218"/>
                <a:gd name="connsiteX36" fmla="*/ 9162473 w 9171709"/>
                <a:gd name="connsiteY36" fmla="*/ 4784436 h 4932218"/>
                <a:gd name="connsiteX37" fmla="*/ 8737600 w 9171709"/>
                <a:gd name="connsiteY37" fmla="*/ 4165600 h 4932218"/>
                <a:gd name="connsiteX38" fmla="*/ 8035636 w 9171709"/>
                <a:gd name="connsiteY38" fmla="*/ 3278909 h 4932218"/>
                <a:gd name="connsiteX39" fmla="*/ 7435273 w 9171709"/>
                <a:gd name="connsiteY39" fmla="*/ 2604654 h 4932218"/>
                <a:gd name="connsiteX40" fmla="*/ 6862618 w 9171709"/>
                <a:gd name="connsiteY40" fmla="*/ 2032000 h 4932218"/>
                <a:gd name="connsiteX41" fmla="*/ 6169891 w 9171709"/>
                <a:gd name="connsiteY41" fmla="*/ 1504488 h 4932218"/>
                <a:gd name="connsiteX42" fmla="*/ 5467927 w 9171709"/>
                <a:gd name="connsiteY42" fmla="*/ 997527 h 4932218"/>
                <a:gd name="connsiteX43" fmla="*/ 4636655 w 9171709"/>
                <a:gd name="connsiteY43" fmla="*/ 498764 h 4932218"/>
                <a:gd name="connsiteX44" fmla="*/ 3731491 w 9171709"/>
                <a:gd name="connsiteY44" fmla="*/ 0 h 4932218"/>
                <a:gd name="connsiteX0" fmla="*/ 3731491 w 9171709"/>
                <a:gd name="connsiteY0" fmla="*/ 0 h 4932218"/>
                <a:gd name="connsiteX1" fmla="*/ 794327 w 9171709"/>
                <a:gd name="connsiteY1" fmla="*/ 258618 h 4932218"/>
                <a:gd name="connsiteX2" fmla="*/ 0 w 9171709"/>
                <a:gd name="connsiteY2" fmla="*/ 775854 h 4932218"/>
                <a:gd name="connsiteX3" fmla="*/ 267855 w 9171709"/>
                <a:gd name="connsiteY3" fmla="*/ 822036 h 4932218"/>
                <a:gd name="connsiteX4" fmla="*/ 526473 w 9171709"/>
                <a:gd name="connsiteY4" fmla="*/ 849745 h 4932218"/>
                <a:gd name="connsiteX5" fmla="*/ 794327 w 9171709"/>
                <a:gd name="connsiteY5" fmla="*/ 849745 h 4932218"/>
                <a:gd name="connsiteX6" fmla="*/ 1025236 w 9171709"/>
                <a:gd name="connsiteY6" fmla="*/ 905164 h 4932218"/>
                <a:gd name="connsiteX7" fmla="*/ 1293091 w 9171709"/>
                <a:gd name="connsiteY7" fmla="*/ 979054 h 4932218"/>
                <a:gd name="connsiteX8" fmla="*/ 1431636 w 9171709"/>
                <a:gd name="connsiteY8" fmla="*/ 1034473 h 4932218"/>
                <a:gd name="connsiteX9" fmla="*/ 1662545 w 9171709"/>
                <a:gd name="connsiteY9" fmla="*/ 1016000 h 4932218"/>
                <a:gd name="connsiteX10" fmla="*/ 1911927 w 9171709"/>
                <a:gd name="connsiteY10" fmla="*/ 1080654 h 4932218"/>
                <a:gd name="connsiteX11" fmla="*/ 2438400 w 9171709"/>
                <a:gd name="connsiteY11" fmla="*/ 1025236 h 4932218"/>
                <a:gd name="connsiteX12" fmla="*/ 2890982 w 9171709"/>
                <a:gd name="connsiteY12" fmla="*/ 1173018 h 4932218"/>
                <a:gd name="connsiteX13" fmla="*/ 3131127 w 9171709"/>
                <a:gd name="connsiteY13" fmla="*/ 1200727 h 4932218"/>
                <a:gd name="connsiteX14" fmla="*/ 3426691 w 9171709"/>
                <a:gd name="connsiteY14" fmla="*/ 1246909 h 4932218"/>
                <a:gd name="connsiteX15" fmla="*/ 3694545 w 9171709"/>
                <a:gd name="connsiteY15" fmla="*/ 1302327 h 4932218"/>
                <a:gd name="connsiteX16" fmla="*/ 3953164 w 9171709"/>
                <a:gd name="connsiteY16" fmla="*/ 1505527 h 4932218"/>
                <a:gd name="connsiteX17" fmla="*/ 4174836 w 9171709"/>
                <a:gd name="connsiteY17" fmla="*/ 1801091 h 4932218"/>
                <a:gd name="connsiteX18" fmla="*/ 4202545 w 9171709"/>
                <a:gd name="connsiteY18" fmla="*/ 1948873 h 4932218"/>
                <a:gd name="connsiteX19" fmla="*/ 4248727 w 9171709"/>
                <a:gd name="connsiteY19" fmla="*/ 2013527 h 4932218"/>
                <a:gd name="connsiteX20" fmla="*/ 4525818 w 9171709"/>
                <a:gd name="connsiteY20" fmla="*/ 2438400 h 4932218"/>
                <a:gd name="connsiteX21" fmla="*/ 4729018 w 9171709"/>
                <a:gd name="connsiteY21" fmla="*/ 2807854 h 4932218"/>
                <a:gd name="connsiteX22" fmla="*/ 4978400 w 9171709"/>
                <a:gd name="connsiteY22" fmla="*/ 2946400 h 4932218"/>
                <a:gd name="connsiteX23" fmla="*/ 5153891 w 9171709"/>
                <a:gd name="connsiteY23" fmla="*/ 2983345 h 4932218"/>
                <a:gd name="connsiteX24" fmla="*/ 5237018 w 9171709"/>
                <a:gd name="connsiteY24" fmla="*/ 3066473 h 4932218"/>
                <a:gd name="connsiteX25" fmla="*/ 5421745 w 9171709"/>
                <a:gd name="connsiteY25" fmla="*/ 3362036 h 4932218"/>
                <a:gd name="connsiteX26" fmla="*/ 5615709 w 9171709"/>
                <a:gd name="connsiteY26" fmla="*/ 3629891 h 4932218"/>
                <a:gd name="connsiteX27" fmla="*/ 5948218 w 9171709"/>
                <a:gd name="connsiteY27" fmla="*/ 3833091 h 4932218"/>
                <a:gd name="connsiteX28" fmla="*/ 6308436 w 9171709"/>
                <a:gd name="connsiteY28" fmla="*/ 4036291 h 4932218"/>
                <a:gd name="connsiteX29" fmla="*/ 6650182 w 9171709"/>
                <a:gd name="connsiteY29" fmla="*/ 4091709 h 4932218"/>
                <a:gd name="connsiteX30" fmla="*/ 7038109 w 9171709"/>
                <a:gd name="connsiteY30" fmla="*/ 4165600 h 4932218"/>
                <a:gd name="connsiteX31" fmla="*/ 7629236 w 9171709"/>
                <a:gd name="connsiteY31" fmla="*/ 4137891 h 4932218"/>
                <a:gd name="connsiteX32" fmla="*/ 7961745 w 9171709"/>
                <a:gd name="connsiteY32" fmla="*/ 4248727 h 4932218"/>
                <a:gd name="connsiteX33" fmla="*/ 8266545 w 9171709"/>
                <a:gd name="connsiteY33" fmla="*/ 4461164 h 4932218"/>
                <a:gd name="connsiteX34" fmla="*/ 8349673 w 9171709"/>
                <a:gd name="connsiteY34" fmla="*/ 4710545 h 4932218"/>
                <a:gd name="connsiteX35" fmla="*/ 9171709 w 9171709"/>
                <a:gd name="connsiteY35" fmla="*/ 4932218 h 4932218"/>
                <a:gd name="connsiteX36" fmla="*/ 9162473 w 9171709"/>
                <a:gd name="connsiteY36" fmla="*/ 4784436 h 4932218"/>
                <a:gd name="connsiteX37" fmla="*/ 8737600 w 9171709"/>
                <a:gd name="connsiteY37" fmla="*/ 4165600 h 4932218"/>
                <a:gd name="connsiteX38" fmla="*/ 8035636 w 9171709"/>
                <a:gd name="connsiteY38" fmla="*/ 3278909 h 4932218"/>
                <a:gd name="connsiteX39" fmla="*/ 7435273 w 9171709"/>
                <a:gd name="connsiteY39" fmla="*/ 2604654 h 4932218"/>
                <a:gd name="connsiteX40" fmla="*/ 6866428 w 9171709"/>
                <a:gd name="connsiteY40" fmla="*/ 2062480 h 4932218"/>
                <a:gd name="connsiteX41" fmla="*/ 6169891 w 9171709"/>
                <a:gd name="connsiteY41" fmla="*/ 1504488 h 4932218"/>
                <a:gd name="connsiteX42" fmla="*/ 5467927 w 9171709"/>
                <a:gd name="connsiteY42" fmla="*/ 997527 h 4932218"/>
                <a:gd name="connsiteX43" fmla="*/ 4636655 w 9171709"/>
                <a:gd name="connsiteY43" fmla="*/ 498764 h 4932218"/>
                <a:gd name="connsiteX44" fmla="*/ 3731491 w 9171709"/>
                <a:gd name="connsiteY44" fmla="*/ 0 h 4932218"/>
                <a:gd name="connsiteX0" fmla="*/ 3739111 w 9171709"/>
                <a:gd name="connsiteY0" fmla="*/ 0 h 4909358"/>
                <a:gd name="connsiteX1" fmla="*/ 794327 w 9171709"/>
                <a:gd name="connsiteY1" fmla="*/ 235758 h 4909358"/>
                <a:gd name="connsiteX2" fmla="*/ 0 w 9171709"/>
                <a:gd name="connsiteY2" fmla="*/ 752994 h 4909358"/>
                <a:gd name="connsiteX3" fmla="*/ 267855 w 9171709"/>
                <a:gd name="connsiteY3" fmla="*/ 799176 h 4909358"/>
                <a:gd name="connsiteX4" fmla="*/ 526473 w 9171709"/>
                <a:gd name="connsiteY4" fmla="*/ 826885 h 4909358"/>
                <a:gd name="connsiteX5" fmla="*/ 794327 w 9171709"/>
                <a:gd name="connsiteY5" fmla="*/ 826885 h 4909358"/>
                <a:gd name="connsiteX6" fmla="*/ 1025236 w 9171709"/>
                <a:gd name="connsiteY6" fmla="*/ 882304 h 4909358"/>
                <a:gd name="connsiteX7" fmla="*/ 1293091 w 9171709"/>
                <a:gd name="connsiteY7" fmla="*/ 956194 h 4909358"/>
                <a:gd name="connsiteX8" fmla="*/ 1431636 w 9171709"/>
                <a:gd name="connsiteY8" fmla="*/ 1011613 h 4909358"/>
                <a:gd name="connsiteX9" fmla="*/ 1662545 w 9171709"/>
                <a:gd name="connsiteY9" fmla="*/ 993140 h 4909358"/>
                <a:gd name="connsiteX10" fmla="*/ 1911927 w 9171709"/>
                <a:gd name="connsiteY10" fmla="*/ 1057794 h 4909358"/>
                <a:gd name="connsiteX11" fmla="*/ 2438400 w 9171709"/>
                <a:gd name="connsiteY11" fmla="*/ 1002376 h 4909358"/>
                <a:gd name="connsiteX12" fmla="*/ 2890982 w 9171709"/>
                <a:gd name="connsiteY12" fmla="*/ 1150158 h 4909358"/>
                <a:gd name="connsiteX13" fmla="*/ 3131127 w 9171709"/>
                <a:gd name="connsiteY13" fmla="*/ 1177867 h 4909358"/>
                <a:gd name="connsiteX14" fmla="*/ 3426691 w 9171709"/>
                <a:gd name="connsiteY14" fmla="*/ 1224049 h 4909358"/>
                <a:gd name="connsiteX15" fmla="*/ 3694545 w 9171709"/>
                <a:gd name="connsiteY15" fmla="*/ 1279467 h 4909358"/>
                <a:gd name="connsiteX16" fmla="*/ 3953164 w 9171709"/>
                <a:gd name="connsiteY16" fmla="*/ 1482667 h 4909358"/>
                <a:gd name="connsiteX17" fmla="*/ 4174836 w 9171709"/>
                <a:gd name="connsiteY17" fmla="*/ 1778231 h 4909358"/>
                <a:gd name="connsiteX18" fmla="*/ 4202545 w 9171709"/>
                <a:gd name="connsiteY18" fmla="*/ 1926013 h 4909358"/>
                <a:gd name="connsiteX19" fmla="*/ 4248727 w 9171709"/>
                <a:gd name="connsiteY19" fmla="*/ 1990667 h 4909358"/>
                <a:gd name="connsiteX20" fmla="*/ 4525818 w 9171709"/>
                <a:gd name="connsiteY20" fmla="*/ 2415540 h 4909358"/>
                <a:gd name="connsiteX21" fmla="*/ 4729018 w 9171709"/>
                <a:gd name="connsiteY21" fmla="*/ 2784994 h 4909358"/>
                <a:gd name="connsiteX22" fmla="*/ 4978400 w 9171709"/>
                <a:gd name="connsiteY22" fmla="*/ 2923540 h 4909358"/>
                <a:gd name="connsiteX23" fmla="*/ 5153891 w 9171709"/>
                <a:gd name="connsiteY23" fmla="*/ 2960485 h 4909358"/>
                <a:gd name="connsiteX24" fmla="*/ 5237018 w 9171709"/>
                <a:gd name="connsiteY24" fmla="*/ 3043613 h 4909358"/>
                <a:gd name="connsiteX25" fmla="*/ 5421745 w 9171709"/>
                <a:gd name="connsiteY25" fmla="*/ 3339176 h 4909358"/>
                <a:gd name="connsiteX26" fmla="*/ 5615709 w 9171709"/>
                <a:gd name="connsiteY26" fmla="*/ 3607031 h 4909358"/>
                <a:gd name="connsiteX27" fmla="*/ 5948218 w 9171709"/>
                <a:gd name="connsiteY27" fmla="*/ 3810231 h 4909358"/>
                <a:gd name="connsiteX28" fmla="*/ 6308436 w 9171709"/>
                <a:gd name="connsiteY28" fmla="*/ 4013431 h 4909358"/>
                <a:gd name="connsiteX29" fmla="*/ 6650182 w 9171709"/>
                <a:gd name="connsiteY29" fmla="*/ 4068849 h 4909358"/>
                <a:gd name="connsiteX30" fmla="*/ 7038109 w 9171709"/>
                <a:gd name="connsiteY30" fmla="*/ 4142740 h 4909358"/>
                <a:gd name="connsiteX31" fmla="*/ 7629236 w 9171709"/>
                <a:gd name="connsiteY31" fmla="*/ 4115031 h 4909358"/>
                <a:gd name="connsiteX32" fmla="*/ 7961745 w 9171709"/>
                <a:gd name="connsiteY32" fmla="*/ 4225867 h 4909358"/>
                <a:gd name="connsiteX33" fmla="*/ 8266545 w 9171709"/>
                <a:gd name="connsiteY33" fmla="*/ 4438304 h 4909358"/>
                <a:gd name="connsiteX34" fmla="*/ 8349673 w 9171709"/>
                <a:gd name="connsiteY34" fmla="*/ 4687685 h 4909358"/>
                <a:gd name="connsiteX35" fmla="*/ 9171709 w 9171709"/>
                <a:gd name="connsiteY35" fmla="*/ 4909358 h 4909358"/>
                <a:gd name="connsiteX36" fmla="*/ 9162473 w 9171709"/>
                <a:gd name="connsiteY36" fmla="*/ 4761576 h 4909358"/>
                <a:gd name="connsiteX37" fmla="*/ 8737600 w 9171709"/>
                <a:gd name="connsiteY37" fmla="*/ 4142740 h 4909358"/>
                <a:gd name="connsiteX38" fmla="*/ 8035636 w 9171709"/>
                <a:gd name="connsiteY38" fmla="*/ 3256049 h 4909358"/>
                <a:gd name="connsiteX39" fmla="*/ 7435273 w 9171709"/>
                <a:gd name="connsiteY39" fmla="*/ 2581794 h 4909358"/>
                <a:gd name="connsiteX40" fmla="*/ 6866428 w 9171709"/>
                <a:gd name="connsiteY40" fmla="*/ 2039620 h 4909358"/>
                <a:gd name="connsiteX41" fmla="*/ 6169891 w 9171709"/>
                <a:gd name="connsiteY41" fmla="*/ 1481628 h 4909358"/>
                <a:gd name="connsiteX42" fmla="*/ 5467927 w 9171709"/>
                <a:gd name="connsiteY42" fmla="*/ 974667 h 4909358"/>
                <a:gd name="connsiteX43" fmla="*/ 4636655 w 9171709"/>
                <a:gd name="connsiteY43" fmla="*/ 475904 h 4909358"/>
                <a:gd name="connsiteX44" fmla="*/ 3739111 w 9171709"/>
                <a:gd name="connsiteY44" fmla="*/ 0 h 4909358"/>
                <a:gd name="connsiteX0" fmla="*/ 3739111 w 9171709"/>
                <a:gd name="connsiteY0" fmla="*/ 0 h 4909358"/>
                <a:gd name="connsiteX1" fmla="*/ 775277 w 9171709"/>
                <a:gd name="connsiteY1" fmla="*/ 231948 h 4909358"/>
                <a:gd name="connsiteX2" fmla="*/ 0 w 9171709"/>
                <a:gd name="connsiteY2" fmla="*/ 752994 h 4909358"/>
                <a:gd name="connsiteX3" fmla="*/ 267855 w 9171709"/>
                <a:gd name="connsiteY3" fmla="*/ 799176 h 4909358"/>
                <a:gd name="connsiteX4" fmla="*/ 526473 w 9171709"/>
                <a:gd name="connsiteY4" fmla="*/ 826885 h 4909358"/>
                <a:gd name="connsiteX5" fmla="*/ 794327 w 9171709"/>
                <a:gd name="connsiteY5" fmla="*/ 826885 h 4909358"/>
                <a:gd name="connsiteX6" fmla="*/ 1025236 w 9171709"/>
                <a:gd name="connsiteY6" fmla="*/ 882304 h 4909358"/>
                <a:gd name="connsiteX7" fmla="*/ 1293091 w 9171709"/>
                <a:gd name="connsiteY7" fmla="*/ 956194 h 4909358"/>
                <a:gd name="connsiteX8" fmla="*/ 1431636 w 9171709"/>
                <a:gd name="connsiteY8" fmla="*/ 1011613 h 4909358"/>
                <a:gd name="connsiteX9" fmla="*/ 1662545 w 9171709"/>
                <a:gd name="connsiteY9" fmla="*/ 993140 h 4909358"/>
                <a:gd name="connsiteX10" fmla="*/ 1911927 w 9171709"/>
                <a:gd name="connsiteY10" fmla="*/ 1057794 h 4909358"/>
                <a:gd name="connsiteX11" fmla="*/ 2438400 w 9171709"/>
                <a:gd name="connsiteY11" fmla="*/ 1002376 h 4909358"/>
                <a:gd name="connsiteX12" fmla="*/ 2890982 w 9171709"/>
                <a:gd name="connsiteY12" fmla="*/ 1150158 h 4909358"/>
                <a:gd name="connsiteX13" fmla="*/ 3131127 w 9171709"/>
                <a:gd name="connsiteY13" fmla="*/ 1177867 h 4909358"/>
                <a:gd name="connsiteX14" fmla="*/ 3426691 w 9171709"/>
                <a:gd name="connsiteY14" fmla="*/ 1224049 h 4909358"/>
                <a:gd name="connsiteX15" fmla="*/ 3694545 w 9171709"/>
                <a:gd name="connsiteY15" fmla="*/ 1279467 h 4909358"/>
                <a:gd name="connsiteX16" fmla="*/ 3953164 w 9171709"/>
                <a:gd name="connsiteY16" fmla="*/ 1482667 h 4909358"/>
                <a:gd name="connsiteX17" fmla="*/ 4174836 w 9171709"/>
                <a:gd name="connsiteY17" fmla="*/ 1778231 h 4909358"/>
                <a:gd name="connsiteX18" fmla="*/ 4202545 w 9171709"/>
                <a:gd name="connsiteY18" fmla="*/ 1926013 h 4909358"/>
                <a:gd name="connsiteX19" fmla="*/ 4248727 w 9171709"/>
                <a:gd name="connsiteY19" fmla="*/ 1990667 h 4909358"/>
                <a:gd name="connsiteX20" fmla="*/ 4525818 w 9171709"/>
                <a:gd name="connsiteY20" fmla="*/ 2415540 h 4909358"/>
                <a:gd name="connsiteX21" fmla="*/ 4729018 w 9171709"/>
                <a:gd name="connsiteY21" fmla="*/ 2784994 h 4909358"/>
                <a:gd name="connsiteX22" fmla="*/ 4978400 w 9171709"/>
                <a:gd name="connsiteY22" fmla="*/ 2923540 h 4909358"/>
                <a:gd name="connsiteX23" fmla="*/ 5153891 w 9171709"/>
                <a:gd name="connsiteY23" fmla="*/ 2960485 h 4909358"/>
                <a:gd name="connsiteX24" fmla="*/ 5237018 w 9171709"/>
                <a:gd name="connsiteY24" fmla="*/ 3043613 h 4909358"/>
                <a:gd name="connsiteX25" fmla="*/ 5421745 w 9171709"/>
                <a:gd name="connsiteY25" fmla="*/ 3339176 h 4909358"/>
                <a:gd name="connsiteX26" fmla="*/ 5615709 w 9171709"/>
                <a:gd name="connsiteY26" fmla="*/ 3607031 h 4909358"/>
                <a:gd name="connsiteX27" fmla="*/ 5948218 w 9171709"/>
                <a:gd name="connsiteY27" fmla="*/ 3810231 h 4909358"/>
                <a:gd name="connsiteX28" fmla="*/ 6308436 w 9171709"/>
                <a:gd name="connsiteY28" fmla="*/ 4013431 h 4909358"/>
                <a:gd name="connsiteX29" fmla="*/ 6650182 w 9171709"/>
                <a:gd name="connsiteY29" fmla="*/ 4068849 h 4909358"/>
                <a:gd name="connsiteX30" fmla="*/ 7038109 w 9171709"/>
                <a:gd name="connsiteY30" fmla="*/ 4142740 h 4909358"/>
                <a:gd name="connsiteX31" fmla="*/ 7629236 w 9171709"/>
                <a:gd name="connsiteY31" fmla="*/ 4115031 h 4909358"/>
                <a:gd name="connsiteX32" fmla="*/ 7961745 w 9171709"/>
                <a:gd name="connsiteY32" fmla="*/ 4225867 h 4909358"/>
                <a:gd name="connsiteX33" fmla="*/ 8266545 w 9171709"/>
                <a:gd name="connsiteY33" fmla="*/ 4438304 h 4909358"/>
                <a:gd name="connsiteX34" fmla="*/ 8349673 w 9171709"/>
                <a:gd name="connsiteY34" fmla="*/ 4687685 h 4909358"/>
                <a:gd name="connsiteX35" fmla="*/ 9171709 w 9171709"/>
                <a:gd name="connsiteY35" fmla="*/ 4909358 h 4909358"/>
                <a:gd name="connsiteX36" fmla="*/ 9162473 w 9171709"/>
                <a:gd name="connsiteY36" fmla="*/ 4761576 h 4909358"/>
                <a:gd name="connsiteX37" fmla="*/ 8737600 w 9171709"/>
                <a:gd name="connsiteY37" fmla="*/ 4142740 h 4909358"/>
                <a:gd name="connsiteX38" fmla="*/ 8035636 w 9171709"/>
                <a:gd name="connsiteY38" fmla="*/ 3256049 h 4909358"/>
                <a:gd name="connsiteX39" fmla="*/ 7435273 w 9171709"/>
                <a:gd name="connsiteY39" fmla="*/ 2581794 h 4909358"/>
                <a:gd name="connsiteX40" fmla="*/ 6866428 w 9171709"/>
                <a:gd name="connsiteY40" fmla="*/ 2039620 h 4909358"/>
                <a:gd name="connsiteX41" fmla="*/ 6169891 w 9171709"/>
                <a:gd name="connsiteY41" fmla="*/ 1481628 h 4909358"/>
                <a:gd name="connsiteX42" fmla="*/ 5467927 w 9171709"/>
                <a:gd name="connsiteY42" fmla="*/ 974667 h 4909358"/>
                <a:gd name="connsiteX43" fmla="*/ 4636655 w 9171709"/>
                <a:gd name="connsiteY43" fmla="*/ 475904 h 4909358"/>
                <a:gd name="connsiteX44" fmla="*/ 3739111 w 9171709"/>
                <a:gd name="connsiteY44" fmla="*/ 0 h 4909358"/>
                <a:gd name="connsiteX0" fmla="*/ 3739111 w 9171709"/>
                <a:gd name="connsiteY0" fmla="*/ 0 h 4909358"/>
                <a:gd name="connsiteX1" fmla="*/ 775277 w 9171709"/>
                <a:gd name="connsiteY1" fmla="*/ 231948 h 4909358"/>
                <a:gd name="connsiteX2" fmla="*/ 0 w 9171709"/>
                <a:gd name="connsiteY2" fmla="*/ 752994 h 4909358"/>
                <a:gd name="connsiteX3" fmla="*/ 267855 w 9171709"/>
                <a:gd name="connsiteY3" fmla="*/ 799176 h 4909358"/>
                <a:gd name="connsiteX4" fmla="*/ 553143 w 9171709"/>
                <a:gd name="connsiteY4" fmla="*/ 823075 h 4909358"/>
                <a:gd name="connsiteX5" fmla="*/ 794327 w 9171709"/>
                <a:gd name="connsiteY5" fmla="*/ 826885 h 4909358"/>
                <a:gd name="connsiteX6" fmla="*/ 1025236 w 9171709"/>
                <a:gd name="connsiteY6" fmla="*/ 882304 h 4909358"/>
                <a:gd name="connsiteX7" fmla="*/ 1293091 w 9171709"/>
                <a:gd name="connsiteY7" fmla="*/ 956194 h 4909358"/>
                <a:gd name="connsiteX8" fmla="*/ 1431636 w 9171709"/>
                <a:gd name="connsiteY8" fmla="*/ 1011613 h 4909358"/>
                <a:gd name="connsiteX9" fmla="*/ 1662545 w 9171709"/>
                <a:gd name="connsiteY9" fmla="*/ 993140 h 4909358"/>
                <a:gd name="connsiteX10" fmla="*/ 1911927 w 9171709"/>
                <a:gd name="connsiteY10" fmla="*/ 1057794 h 4909358"/>
                <a:gd name="connsiteX11" fmla="*/ 2438400 w 9171709"/>
                <a:gd name="connsiteY11" fmla="*/ 1002376 h 4909358"/>
                <a:gd name="connsiteX12" fmla="*/ 2890982 w 9171709"/>
                <a:gd name="connsiteY12" fmla="*/ 1150158 h 4909358"/>
                <a:gd name="connsiteX13" fmla="*/ 3131127 w 9171709"/>
                <a:gd name="connsiteY13" fmla="*/ 1177867 h 4909358"/>
                <a:gd name="connsiteX14" fmla="*/ 3426691 w 9171709"/>
                <a:gd name="connsiteY14" fmla="*/ 1224049 h 4909358"/>
                <a:gd name="connsiteX15" fmla="*/ 3694545 w 9171709"/>
                <a:gd name="connsiteY15" fmla="*/ 1279467 h 4909358"/>
                <a:gd name="connsiteX16" fmla="*/ 3953164 w 9171709"/>
                <a:gd name="connsiteY16" fmla="*/ 1482667 h 4909358"/>
                <a:gd name="connsiteX17" fmla="*/ 4174836 w 9171709"/>
                <a:gd name="connsiteY17" fmla="*/ 1778231 h 4909358"/>
                <a:gd name="connsiteX18" fmla="*/ 4202545 w 9171709"/>
                <a:gd name="connsiteY18" fmla="*/ 1926013 h 4909358"/>
                <a:gd name="connsiteX19" fmla="*/ 4248727 w 9171709"/>
                <a:gd name="connsiteY19" fmla="*/ 1990667 h 4909358"/>
                <a:gd name="connsiteX20" fmla="*/ 4525818 w 9171709"/>
                <a:gd name="connsiteY20" fmla="*/ 2415540 h 4909358"/>
                <a:gd name="connsiteX21" fmla="*/ 4729018 w 9171709"/>
                <a:gd name="connsiteY21" fmla="*/ 2784994 h 4909358"/>
                <a:gd name="connsiteX22" fmla="*/ 4978400 w 9171709"/>
                <a:gd name="connsiteY22" fmla="*/ 2923540 h 4909358"/>
                <a:gd name="connsiteX23" fmla="*/ 5153891 w 9171709"/>
                <a:gd name="connsiteY23" fmla="*/ 2960485 h 4909358"/>
                <a:gd name="connsiteX24" fmla="*/ 5237018 w 9171709"/>
                <a:gd name="connsiteY24" fmla="*/ 3043613 h 4909358"/>
                <a:gd name="connsiteX25" fmla="*/ 5421745 w 9171709"/>
                <a:gd name="connsiteY25" fmla="*/ 3339176 h 4909358"/>
                <a:gd name="connsiteX26" fmla="*/ 5615709 w 9171709"/>
                <a:gd name="connsiteY26" fmla="*/ 3607031 h 4909358"/>
                <a:gd name="connsiteX27" fmla="*/ 5948218 w 9171709"/>
                <a:gd name="connsiteY27" fmla="*/ 3810231 h 4909358"/>
                <a:gd name="connsiteX28" fmla="*/ 6308436 w 9171709"/>
                <a:gd name="connsiteY28" fmla="*/ 4013431 h 4909358"/>
                <a:gd name="connsiteX29" fmla="*/ 6650182 w 9171709"/>
                <a:gd name="connsiteY29" fmla="*/ 4068849 h 4909358"/>
                <a:gd name="connsiteX30" fmla="*/ 7038109 w 9171709"/>
                <a:gd name="connsiteY30" fmla="*/ 4142740 h 4909358"/>
                <a:gd name="connsiteX31" fmla="*/ 7629236 w 9171709"/>
                <a:gd name="connsiteY31" fmla="*/ 4115031 h 4909358"/>
                <a:gd name="connsiteX32" fmla="*/ 7961745 w 9171709"/>
                <a:gd name="connsiteY32" fmla="*/ 4225867 h 4909358"/>
                <a:gd name="connsiteX33" fmla="*/ 8266545 w 9171709"/>
                <a:gd name="connsiteY33" fmla="*/ 4438304 h 4909358"/>
                <a:gd name="connsiteX34" fmla="*/ 8349673 w 9171709"/>
                <a:gd name="connsiteY34" fmla="*/ 4687685 h 4909358"/>
                <a:gd name="connsiteX35" fmla="*/ 9171709 w 9171709"/>
                <a:gd name="connsiteY35" fmla="*/ 4909358 h 4909358"/>
                <a:gd name="connsiteX36" fmla="*/ 9162473 w 9171709"/>
                <a:gd name="connsiteY36" fmla="*/ 4761576 h 4909358"/>
                <a:gd name="connsiteX37" fmla="*/ 8737600 w 9171709"/>
                <a:gd name="connsiteY37" fmla="*/ 4142740 h 4909358"/>
                <a:gd name="connsiteX38" fmla="*/ 8035636 w 9171709"/>
                <a:gd name="connsiteY38" fmla="*/ 3256049 h 4909358"/>
                <a:gd name="connsiteX39" fmla="*/ 7435273 w 9171709"/>
                <a:gd name="connsiteY39" fmla="*/ 2581794 h 4909358"/>
                <a:gd name="connsiteX40" fmla="*/ 6866428 w 9171709"/>
                <a:gd name="connsiteY40" fmla="*/ 2039620 h 4909358"/>
                <a:gd name="connsiteX41" fmla="*/ 6169891 w 9171709"/>
                <a:gd name="connsiteY41" fmla="*/ 1481628 h 4909358"/>
                <a:gd name="connsiteX42" fmla="*/ 5467927 w 9171709"/>
                <a:gd name="connsiteY42" fmla="*/ 974667 h 4909358"/>
                <a:gd name="connsiteX43" fmla="*/ 4636655 w 9171709"/>
                <a:gd name="connsiteY43" fmla="*/ 475904 h 4909358"/>
                <a:gd name="connsiteX44" fmla="*/ 3739111 w 9171709"/>
                <a:gd name="connsiteY44" fmla="*/ 0 h 4909358"/>
                <a:gd name="connsiteX0" fmla="*/ 3739111 w 9171709"/>
                <a:gd name="connsiteY0" fmla="*/ 0 h 4909358"/>
                <a:gd name="connsiteX1" fmla="*/ 775277 w 9171709"/>
                <a:gd name="connsiteY1" fmla="*/ 231948 h 4909358"/>
                <a:gd name="connsiteX2" fmla="*/ 0 w 9171709"/>
                <a:gd name="connsiteY2" fmla="*/ 752994 h 4909358"/>
                <a:gd name="connsiteX3" fmla="*/ 267855 w 9171709"/>
                <a:gd name="connsiteY3" fmla="*/ 799176 h 4909358"/>
                <a:gd name="connsiteX4" fmla="*/ 553143 w 9171709"/>
                <a:gd name="connsiteY4" fmla="*/ 823075 h 4909358"/>
                <a:gd name="connsiteX5" fmla="*/ 794327 w 9171709"/>
                <a:gd name="connsiteY5" fmla="*/ 826885 h 4909358"/>
                <a:gd name="connsiteX6" fmla="*/ 1025236 w 9171709"/>
                <a:gd name="connsiteY6" fmla="*/ 882304 h 4909358"/>
                <a:gd name="connsiteX7" fmla="*/ 1293091 w 9171709"/>
                <a:gd name="connsiteY7" fmla="*/ 956194 h 4909358"/>
                <a:gd name="connsiteX8" fmla="*/ 1431636 w 9171709"/>
                <a:gd name="connsiteY8" fmla="*/ 1011613 h 4909358"/>
                <a:gd name="connsiteX9" fmla="*/ 1662545 w 9171709"/>
                <a:gd name="connsiteY9" fmla="*/ 993140 h 4909358"/>
                <a:gd name="connsiteX10" fmla="*/ 1911927 w 9171709"/>
                <a:gd name="connsiteY10" fmla="*/ 1057794 h 4909358"/>
                <a:gd name="connsiteX11" fmla="*/ 2438400 w 9171709"/>
                <a:gd name="connsiteY11" fmla="*/ 1002376 h 4909358"/>
                <a:gd name="connsiteX12" fmla="*/ 2890982 w 9171709"/>
                <a:gd name="connsiteY12" fmla="*/ 1150158 h 4909358"/>
                <a:gd name="connsiteX13" fmla="*/ 3131127 w 9171709"/>
                <a:gd name="connsiteY13" fmla="*/ 1177867 h 4909358"/>
                <a:gd name="connsiteX14" fmla="*/ 3426691 w 9171709"/>
                <a:gd name="connsiteY14" fmla="*/ 1224049 h 4909358"/>
                <a:gd name="connsiteX15" fmla="*/ 3675495 w 9171709"/>
                <a:gd name="connsiteY15" fmla="*/ 1279467 h 4909358"/>
                <a:gd name="connsiteX16" fmla="*/ 3953164 w 9171709"/>
                <a:gd name="connsiteY16" fmla="*/ 1482667 h 4909358"/>
                <a:gd name="connsiteX17" fmla="*/ 4174836 w 9171709"/>
                <a:gd name="connsiteY17" fmla="*/ 1778231 h 4909358"/>
                <a:gd name="connsiteX18" fmla="*/ 4202545 w 9171709"/>
                <a:gd name="connsiteY18" fmla="*/ 1926013 h 4909358"/>
                <a:gd name="connsiteX19" fmla="*/ 4248727 w 9171709"/>
                <a:gd name="connsiteY19" fmla="*/ 1990667 h 4909358"/>
                <a:gd name="connsiteX20" fmla="*/ 4525818 w 9171709"/>
                <a:gd name="connsiteY20" fmla="*/ 2415540 h 4909358"/>
                <a:gd name="connsiteX21" fmla="*/ 4729018 w 9171709"/>
                <a:gd name="connsiteY21" fmla="*/ 2784994 h 4909358"/>
                <a:gd name="connsiteX22" fmla="*/ 4978400 w 9171709"/>
                <a:gd name="connsiteY22" fmla="*/ 2923540 h 4909358"/>
                <a:gd name="connsiteX23" fmla="*/ 5153891 w 9171709"/>
                <a:gd name="connsiteY23" fmla="*/ 2960485 h 4909358"/>
                <a:gd name="connsiteX24" fmla="*/ 5237018 w 9171709"/>
                <a:gd name="connsiteY24" fmla="*/ 3043613 h 4909358"/>
                <a:gd name="connsiteX25" fmla="*/ 5421745 w 9171709"/>
                <a:gd name="connsiteY25" fmla="*/ 3339176 h 4909358"/>
                <a:gd name="connsiteX26" fmla="*/ 5615709 w 9171709"/>
                <a:gd name="connsiteY26" fmla="*/ 3607031 h 4909358"/>
                <a:gd name="connsiteX27" fmla="*/ 5948218 w 9171709"/>
                <a:gd name="connsiteY27" fmla="*/ 3810231 h 4909358"/>
                <a:gd name="connsiteX28" fmla="*/ 6308436 w 9171709"/>
                <a:gd name="connsiteY28" fmla="*/ 4013431 h 4909358"/>
                <a:gd name="connsiteX29" fmla="*/ 6650182 w 9171709"/>
                <a:gd name="connsiteY29" fmla="*/ 4068849 h 4909358"/>
                <a:gd name="connsiteX30" fmla="*/ 7038109 w 9171709"/>
                <a:gd name="connsiteY30" fmla="*/ 4142740 h 4909358"/>
                <a:gd name="connsiteX31" fmla="*/ 7629236 w 9171709"/>
                <a:gd name="connsiteY31" fmla="*/ 4115031 h 4909358"/>
                <a:gd name="connsiteX32" fmla="*/ 7961745 w 9171709"/>
                <a:gd name="connsiteY32" fmla="*/ 4225867 h 4909358"/>
                <a:gd name="connsiteX33" fmla="*/ 8266545 w 9171709"/>
                <a:gd name="connsiteY33" fmla="*/ 4438304 h 4909358"/>
                <a:gd name="connsiteX34" fmla="*/ 8349673 w 9171709"/>
                <a:gd name="connsiteY34" fmla="*/ 4687685 h 4909358"/>
                <a:gd name="connsiteX35" fmla="*/ 9171709 w 9171709"/>
                <a:gd name="connsiteY35" fmla="*/ 4909358 h 4909358"/>
                <a:gd name="connsiteX36" fmla="*/ 9162473 w 9171709"/>
                <a:gd name="connsiteY36" fmla="*/ 4761576 h 4909358"/>
                <a:gd name="connsiteX37" fmla="*/ 8737600 w 9171709"/>
                <a:gd name="connsiteY37" fmla="*/ 4142740 h 4909358"/>
                <a:gd name="connsiteX38" fmla="*/ 8035636 w 9171709"/>
                <a:gd name="connsiteY38" fmla="*/ 3256049 h 4909358"/>
                <a:gd name="connsiteX39" fmla="*/ 7435273 w 9171709"/>
                <a:gd name="connsiteY39" fmla="*/ 2581794 h 4909358"/>
                <a:gd name="connsiteX40" fmla="*/ 6866428 w 9171709"/>
                <a:gd name="connsiteY40" fmla="*/ 2039620 h 4909358"/>
                <a:gd name="connsiteX41" fmla="*/ 6169891 w 9171709"/>
                <a:gd name="connsiteY41" fmla="*/ 1481628 h 4909358"/>
                <a:gd name="connsiteX42" fmla="*/ 5467927 w 9171709"/>
                <a:gd name="connsiteY42" fmla="*/ 974667 h 4909358"/>
                <a:gd name="connsiteX43" fmla="*/ 4636655 w 9171709"/>
                <a:gd name="connsiteY43" fmla="*/ 475904 h 4909358"/>
                <a:gd name="connsiteX44" fmla="*/ 3739111 w 9171709"/>
                <a:gd name="connsiteY44" fmla="*/ 0 h 4909358"/>
                <a:gd name="connsiteX0" fmla="*/ 3739111 w 9171709"/>
                <a:gd name="connsiteY0" fmla="*/ 0 h 4909358"/>
                <a:gd name="connsiteX1" fmla="*/ 775277 w 9171709"/>
                <a:gd name="connsiteY1" fmla="*/ 231948 h 4909358"/>
                <a:gd name="connsiteX2" fmla="*/ 0 w 9171709"/>
                <a:gd name="connsiteY2" fmla="*/ 752994 h 4909358"/>
                <a:gd name="connsiteX3" fmla="*/ 267855 w 9171709"/>
                <a:gd name="connsiteY3" fmla="*/ 799176 h 4909358"/>
                <a:gd name="connsiteX4" fmla="*/ 553143 w 9171709"/>
                <a:gd name="connsiteY4" fmla="*/ 823075 h 4909358"/>
                <a:gd name="connsiteX5" fmla="*/ 794327 w 9171709"/>
                <a:gd name="connsiteY5" fmla="*/ 826885 h 4909358"/>
                <a:gd name="connsiteX6" fmla="*/ 1025236 w 9171709"/>
                <a:gd name="connsiteY6" fmla="*/ 882304 h 4909358"/>
                <a:gd name="connsiteX7" fmla="*/ 1293091 w 9171709"/>
                <a:gd name="connsiteY7" fmla="*/ 956194 h 4909358"/>
                <a:gd name="connsiteX8" fmla="*/ 1431636 w 9171709"/>
                <a:gd name="connsiteY8" fmla="*/ 1011613 h 4909358"/>
                <a:gd name="connsiteX9" fmla="*/ 1662545 w 9171709"/>
                <a:gd name="connsiteY9" fmla="*/ 993140 h 4909358"/>
                <a:gd name="connsiteX10" fmla="*/ 1911927 w 9171709"/>
                <a:gd name="connsiteY10" fmla="*/ 1057794 h 4909358"/>
                <a:gd name="connsiteX11" fmla="*/ 2438400 w 9171709"/>
                <a:gd name="connsiteY11" fmla="*/ 1002376 h 4909358"/>
                <a:gd name="connsiteX12" fmla="*/ 2890982 w 9171709"/>
                <a:gd name="connsiteY12" fmla="*/ 1150158 h 4909358"/>
                <a:gd name="connsiteX13" fmla="*/ 3131127 w 9171709"/>
                <a:gd name="connsiteY13" fmla="*/ 1177867 h 4909358"/>
                <a:gd name="connsiteX14" fmla="*/ 3426691 w 9171709"/>
                <a:gd name="connsiteY14" fmla="*/ 1224049 h 4909358"/>
                <a:gd name="connsiteX15" fmla="*/ 3675495 w 9171709"/>
                <a:gd name="connsiteY15" fmla="*/ 1279467 h 4909358"/>
                <a:gd name="connsiteX16" fmla="*/ 3915064 w 9171709"/>
                <a:gd name="connsiteY16" fmla="*/ 1475047 h 4909358"/>
                <a:gd name="connsiteX17" fmla="*/ 4174836 w 9171709"/>
                <a:gd name="connsiteY17" fmla="*/ 1778231 h 4909358"/>
                <a:gd name="connsiteX18" fmla="*/ 4202545 w 9171709"/>
                <a:gd name="connsiteY18" fmla="*/ 1926013 h 4909358"/>
                <a:gd name="connsiteX19" fmla="*/ 4248727 w 9171709"/>
                <a:gd name="connsiteY19" fmla="*/ 1990667 h 4909358"/>
                <a:gd name="connsiteX20" fmla="*/ 4525818 w 9171709"/>
                <a:gd name="connsiteY20" fmla="*/ 2415540 h 4909358"/>
                <a:gd name="connsiteX21" fmla="*/ 4729018 w 9171709"/>
                <a:gd name="connsiteY21" fmla="*/ 2784994 h 4909358"/>
                <a:gd name="connsiteX22" fmla="*/ 4978400 w 9171709"/>
                <a:gd name="connsiteY22" fmla="*/ 2923540 h 4909358"/>
                <a:gd name="connsiteX23" fmla="*/ 5153891 w 9171709"/>
                <a:gd name="connsiteY23" fmla="*/ 2960485 h 4909358"/>
                <a:gd name="connsiteX24" fmla="*/ 5237018 w 9171709"/>
                <a:gd name="connsiteY24" fmla="*/ 3043613 h 4909358"/>
                <a:gd name="connsiteX25" fmla="*/ 5421745 w 9171709"/>
                <a:gd name="connsiteY25" fmla="*/ 3339176 h 4909358"/>
                <a:gd name="connsiteX26" fmla="*/ 5615709 w 9171709"/>
                <a:gd name="connsiteY26" fmla="*/ 3607031 h 4909358"/>
                <a:gd name="connsiteX27" fmla="*/ 5948218 w 9171709"/>
                <a:gd name="connsiteY27" fmla="*/ 3810231 h 4909358"/>
                <a:gd name="connsiteX28" fmla="*/ 6308436 w 9171709"/>
                <a:gd name="connsiteY28" fmla="*/ 4013431 h 4909358"/>
                <a:gd name="connsiteX29" fmla="*/ 6650182 w 9171709"/>
                <a:gd name="connsiteY29" fmla="*/ 4068849 h 4909358"/>
                <a:gd name="connsiteX30" fmla="*/ 7038109 w 9171709"/>
                <a:gd name="connsiteY30" fmla="*/ 4142740 h 4909358"/>
                <a:gd name="connsiteX31" fmla="*/ 7629236 w 9171709"/>
                <a:gd name="connsiteY31" fmla="*/ 4115031 h 4909358"/>
                <a:gd name="connsiteX32" fmla="*/ 7961745 w 9171709"/>
                <a:gd name="connsiteY32" fmla="*/ 4225867 h 4909358"/>
                <a:gd name="connsiteX33" fmla="*/ 8266545 w 9171709"/>
                <a:gd name="connsiteY33" fmla="*/ 4438304 h 4909358"/>
                <a:gd name="connsiteX34" fmla="*/ 8349673 w 9171709"/>
                <a:gd name="connsiteY34" fmla="*/ 4687685 h 4909358"/>
                <a:gd name="connsiteX35" fmla="*/ 9171709 w 9171709"/>
                <a:gd name="connsiteY35" fmla="*/ 4909358 h 4909358"/>
                <a:gd name="connsiteX36" fmla="*/ 9162473 w 9171709"/>
                <a:gd name="connsiteY36" fmla="*/ 4761576 h 4909358"/>
                <a:gd name="connsiteX37" fmla="*/ 8737600 w 9171709"/>
                <a:gd name="connsiteY37" fmla="*/ 4142740 h 4909358"/>
                <a:gd name="connsiteX38" fmla="*/ 8035636 w 9171709"/>
                <a:gd name="connsiteY38" fmla="*/ 3256049 h 4909358"/>
                <a:gd name="connsiteX39" fmla="*/ 7435273 w 9171709"/>
                <a:gd name="connsiteY39" fmla="*/ 2581794 h 4909358"/>
                <a:gd name="connsiteX40" fmla="*/ 6866428 w 9171709"/>
                <a:gd name="connsiteY40" fmla="*/ 2039620 h 4909358"/>
                <a:gd name="connsiteX41" fmla="*/ 6169891 w 9171709"/>
                <a:gd name="connsiteY41" fmla="*/ 1481628 h 4909358"/>
                <a:gd name="connsiteX42" fmla="*/ 5467927 w 9171709"/>
                <a:gd name="connsiteY42" fmla="*/ 974667 h 4909358"/>
                <a:gd name="connsiteX43" fmla="*/ 4636655 w 9171709"/>
                <a:gd name="connsiteY43" fmla="*/ 475904 h 4909358"/>
                <a:gd name="connsiteX44" fmla="*/ 3739111 w 9171709"/>
                <a:gd name="connsiteY44" fmla="*/ 0 h 4909358"/>
                <a:gd name="connsiteX0" fmla="*/ 3739111 w 9171709"/>
                <a:gd name="connsiteY0" fmla="*/ 0 h 4909358"/>
                <a:gd name="connsiteX1" fmla="*/ 775277 w 9171709"/>
                <a:gd name="connsiteY1" fmla="*/ 231948 h 4909358"/>
                <a:gd name="connsiteX2" fmla="*/ 0 w 9171709"/>
                <a:gd name="connsiteY2" fmla="*/ 752994 h 4909358"/>
                <a:gd name="connsiteX3" fmla="*/ 267855 w 9171709"/>
                <a:gd name="connsiteY3" fmla="*/ 799176 h 4909358"/>
                <a:gd name="connsiteX4" fmla="*/ 553143 w 9171709"/>
                <a:gd name="connsiteY4" fmla="*/ 823075 h 4909358"/>
                <a:gd name="connsiteX5" fmla="*/ 794327 w 9171709"/>
                <a:gd name="connsiteY5" fmla="*/ 826885 h 4909358"/>
                <a:gd name="connsiteX6" fmla="*/ 1025236 w 9171709"/>
                <a:gd name="connsiteY6" fmla="*/ 882304 h 4909358"/>
                <a:gd name="connsiteX7" fmla="*/ 1293091 w 9171709"/>
                <a:gd name="connsiteY7" fmla="*/ 956194 h 4909358"/>
                <a:gd name="connsiteX8" fmla="*/ 1431636 w 9171709"/>
                <a:gd name="connsiteY8" fmla="*/ 1011613 h 4909358"/>
                <a:gd name="connsiteX9" fmla="*/ 1662545 w 9171709"/>
                <a:gd name="connsiteY9" fmla="*/ 993140 h 4909358"/>
                <a:gd name="connsiteX10" fmla="*/ 1911927 w 9171709"/>
                <a:gd name="connsiteY10" fmla="*/ 1057794 h 4909358"/>
                <a:gd name="connsiteX11" fmla="*/ 2438400 w 9171709"/>
                <a:gd name="connsiteY11" fmla="*/ 1002376 h 4909358"/>
                <a:gd name="connsiteX12" fmla="*/ 2890982 w 9171709"/>
                <a:gd name="connsiteY12" fmla="*/ 1150158 h 4909358"/>
                <a:gd name="connsiteX13" fmla="*/ 3131127 w 9171709"/>
                <a:gd name="connsiteY13" fmla="*/ 1177867 h 4909358"/>
                <a:gd name="connsiteX14" fmla="*/ 3426691 w 9171709"/>
                <a:gd name="connsiteY14" fmla="*/ 1224049 h 4909358"/>
                <a:gd name="connsiteX15" fmla="*/ 3675495 w 9171709"/>
                <a:gd name="connsiteY15" fmla="*/ 1279467 h 4909358"/>
                <a:gd name="connsiteX16" fmla="*/ 3915064 w 9171709"/>
                <a:gd name="connsiteY16" fmla="*/ 1475047 h 4909358"/>
                <a:gd name="connsiteX17" fmla="*/ 4106256 w 9171709"/>
                <a:gd name="connsiteY17" fmla="*/ 1724891 h 4909358"/>
                <a:gd name="connsiteX18" fmla="*/ 4202545 w 9171709"/>
                <a:gd name="connsiteY18" fmla="*/ 1926013 h 4909358"/>
                <a:gd name="connsiteX19" fmla="*/ 4248727 w 9171709"/>
                <a:gd name="connsiteY19" fmla="*/ 1990667 h 4909358"/>
                <a:gd name="connsiteX20" fmla="*/ 4525818 w 9171709"/>
                <a:gd name="connsiteY20" fmla="*/ 2415540 h 4909358"/>
                <a:gd name="connsiteX21" fmla="*/ 4729018 w 9171709"/>
                <a:gd name="connsiteY21" fmla="*/ 2784994 h 4909358"/>
                <a:gd name="connsiteX22" fmla="*/ 4978400 w 9171709"/>
                <a:gd name="connsiteY22" fmla="*/ 2923540 h 4909358"/>
                <a:gd name="connsiteX23" fmla="*/ 5153891 w 9171709"/>
                <a:gd name="connsiteY23" fmla="*/ 2960485 h 4909358"/>
                <a:gd name="connsiteX24" fmla="*/ 5237018 w 9171709"/>
                <a:gd name="connsiteY24" fmla="*/ 3043613 h 4909358"/>
                <a:gd name="connsiteX25" fmla="*/ 5421745 w 9171709"/>
                <a:gd name="connsiteY25" fmla="*/ 3339176 h 4909358"/>
                <a:gd name="connsiteX26" fmla="*/ 5615709 w 9171709"/>
                <a:gd name="connsiteY26" fmla="*/ 3607031 h 4909358"/>
                <a:gd name="connsiteX27" fmla="*/ 5948218 w 9171709"/>
                <a:gd name="connsiteY27" fmla="*/ 3810231 h 4909358"/>
                <a:gd name="connsiteX28" fmla="*/ 6308436 w 9171709"/>
                <a:gd name="connsiteY28" fmla="*/ 4013431 h 4909358"/>
                <a:gd name="connsiteX29" fmla="*/ 6650182 w 9171709"/>
                <a:gd name="connsiteY29" fmla="*/ 4068849 h 4909358"/>
                <a:gd name="connsiteX30" fmla="*/ 7038109 w 9171709"/>
                <a:gd name="connsiteY30" fmla="*/ 4142740 h 4909358"/>
                <a:gd name="connsiteX31" fmla="*/ 7629236 w 9171709"/>
                <a:gd name="connsiteY31" fmla="*/ 4115031 h 4909358"/>
                <a:gd name="connsiteX32" fmla="*/ 7961745 w 9171709"/>
                <a:gd name="connsiteY32" fmla="*/ 4225867 h 4909358"/>
                <a:gd name="connsiteX33" fmla="*/ 8266545 w 9171709"/>
                <a:gd name="connsiteY33" fmla="*/ 4438304 h 4909358"/>
                <a:gd name="connsiteX34" fmla="*/ 8349673 w 9171709"/>
                <a:gd name="connsiteY34" fmla="*/ 4687685 h 4909358"/>
                <a:gd name="connsiteX35" fmla="*/ 9171709 w 9171709"/>
                <a:gd name="connsiteY35" fmla="*/ 4909358 h 4909358"/>
                <a:gd name="connsiteX36" fmla="*/ 9162473 w 9171709"/>
                <a:gd name="connsiteY36" fmla="*/ 4761576 h 4909358"/>
                <a:gd name="connsiteX37" fmla="*/ 8737600 w 9171709"/>
                <a:gd name="connsiteY37" fmla="*/ 4142740 h 4909358"/>
                <a:gd name="connsiteX38" fmla="*/ 8035636 w 9171709"/>
                <a:gd name="connsiteY38" fmla="*/ 3256049 h 4909358"/>
                <a:gd name="connsiteX39" fmla="*/ 7435273 w 9171709"/>
                <a:gd name="connsiteY39" fmla="*/ 2581794 h 4909358"/>
                <a:gd name="connsiteX40" fmla="*/ 6866428 w 9171709"/>
                <a:gd name="connsiteY40" fmla="*/ 2039620 h 4909358"/>
                <a:gd name="connsiteX41" fmla="*/ 6169891 w 9171709"/>
                <a:gd name="connsiteY41" fmla="*/ 1481628 h 4909358"/>
                <a:gd name="connsiteX42" fmla="*/ 5467927 w 9171709"/>
                <a:gd name="connsiteY42" fmla="*/ 974667 h 4909358"/>
                <a:gd name="connsiteX43" fmla="*/ 4636655 w 9171709"/>
                <a:gd name="connsiteY43" fmla="*/ 475904 h 4909358"/>
                <a:gd name="connsiteX44" fmla="*/ 3739111 w 9171709"/>
                <a:gd name="connsiteY44" fmla="*/ 0 h 4909358"/>
                <a:gd name="connsiteX0" fmla="*/ 3739111 w 9171709"/>
                <a:gd name="connsiteY0" fmla="*/ 0 h 4909358"/>
                <a:gd name="connsiteX1" fmla="*/ 775277 w 9171709"/>
                <a:gd name="connsiteY1" fmla="*/ 231948 h 4909358"/>
                <a:gd name="connsiteX2" fmla="*/ 0 w 9171709"/>
                <a:gd name="connsiteY2" fmla="*/ 752994 h 4909358"/>
                <a:gd name="connsiteX3" fmla="*/ 267855 w 9171709"/>
                <a:gd name="connsiteY3" fmla="*/ 799176 h 4909358"/>
                <a:gd name="connsiteX4" fmla="*/ 553143 w 9171709"/>
                <a:gd name="connsiteY4" fmla="*/ 823075 h 4909358"/>
                <a:gd name="connsiteX5" fmla="*/ 794327 w 9171709"/>
                <a:gd name="connsiteY5" fmla="*/ 826885 h 4909358"/>
                <a:gd name="connsiteX6" fmla="*/ 1025236 w 9171709"/>
                <a:gd name="connsiteY6" fmla="*/ 882304 h 4909358"/>
                <a:gd name="connsiteX7" fmla="*/ 1293091 w 9171709"/>
                <a:gd name="connsiteY7" fmla="*/ 956194 h 4909358"/>
                <a:gd name="connsiteX8" fmla="*/ 1431636 w 9171709"/>
                <a:gd name="connsiteY8" fmla="*/ 1011613 h 4909358"/>
                <a:gd name="connsiteX9" fmla="*/ 1662545 w 9171709"/>
                <a:gd name="connsiteY9" fmla="*/ 993140 h 4909358"/>
                <a:gd name="connsiteX10" fmla="*/ 1911927 w 9171709"/>
                <a:gd name="connsiteY10" fmla="*/ 1057794 h 4909358"/>
                <a:gd name="connsiteX11" fmla="*/ 2438400 w 9171709"/>
                <a:gd name="connsiteY11" fmla="*/ 1002376 h 4909358"/>
                <a:gd name="connsiteX12" fmla="*/ 2890982 w 9171709"/>
                <a:gd name="connsiteY12" fmla="*/ 1150158 h 4909358"/>
                <a:gd name="connsiteX13" fmla="*/ 3131127 w 9171709"/>
                <a:gd name="connsiteY13" fmla="*/ 1177867 h 4909358"/>
                <a:gd name="connsiteX14" fmla="*/ 3426691 w 9171709"/>
                <a:gd name="connsiteY14" fmla="*/ 1224049 h 4909358"/>
                <a:gd name="connsiteX15" fmla="*/ 3675495 w 9171709"/>
                <a:gd name="connsiteY15" fmla="*/ 1279467 h 4909358"/>
                <a:gd name="connsiteX16" fmla="*/ 3915064 w 9171709"/>
                <a:gd name="connsiteY16" fmla="*/ 1475047 h 4909358"/>
                <a:gd name="connsiteX17" fmla="*/ 4106256 w 9171709"/>
                <a:gd name="connsiteY17" fmla="*/ 1724891 h 4909358"/>
                <a:gd name="connsiteX18" fmla="*/ 4202545 w 9171709"/>
                <a:gd name="connsiteY18" fmla="*/ 1926013 h 4909358"/>
                <a:gd name="connsiteX19" fmla="*/ 4248727 w 9171709"/>
                <a:gd name="connsiteY19" fmla="*/ 1990667 h 4909358"/>
                <a:gd name="connsiteX20" fmla="*/ 4525818 w 9171709"/>
                <a:gd name="connsiteY20" fmla="*/ 2415540 h 4909358"/>
                <a:gd name="connsiteX21" fmla="*/ 4740448 w 9171709"/>
                <a:gd name="connsiteY21" fmla="*/ 2815474 h 4909358"/>
                <a:gd name="connsiteX22" fmla="*/ 4978400 w 9171709"/>
                <a:gd name="connsiteY22" fmla="*/ 2923540 h 4909358"/>
                <a:gd name="connsiteX23" fmla="*/ 5153891 w 9171709"/>
                <a:gd name="connsiteY23" fmla="*/ 2960485 h 4909358"/>
                <a:gd name="connsiteX24" fmla="*/ 5237018 w 9171709"/>
                <a:gd name="connsiteY24" fmla="*/ 3043613 h 4909358"/>
                <a:gd name="connsiteX25" fmla="*/ 5421745 w 9171709"/>
                <a:gd name="connsiteY25" fmla="*/ 3339176 h 4909358"/>
                <a:gd name="connsiteX26" fmla="*/ 5615709 w 9171709"/>
                <a:gd name="connsiteY26" fmla="*/ 3607031 h 4909358"/>
                <a:gd name="connsiteX27" fmla="*/ 5948218 w 9171709"/>
                <a:gd name="connsiteY27" fmla="*/ 3810231 h 4909358"/>
                <a:gd name="connsiteX28" fmla="*/ 6308436 w 9171709"/>
                <a:gd name="connsiteY28" fmla="*/ 4013431 h 4909358"/>
                <a:gd name="connsiteX29" fmla="*/ 6650182 w 9171709"/>
                <a:gd name="connsiteY29" fmla="*/ 4068849 h 4909358"/>
                <a:gd name="connsiteX30" fmla="*/ 7038109 w 9171709"/>
                <a:gd name="connsiteY30" fmla="*/ 4142740 h 4909358"/>
                <a:gd name="connsiteX31" fmla="*/ 7629236 w 9171709"/>
                <a:gd name="connsiteY31" fmla="*/ 4115031 h 4909358"/>
                <a:gd name="connsiteX32" fmla="*/ 7961745 w 9171709"/>
                <a:gd name="connsiteY32" fmla="*/ 4225867 h 4909358"/>
                <a:gd name="connsiteX33" fmla="*/ 8266545 w 9171709"/>
                <a:gd name="connsiteY33" fmla="*/ 4438304 h 4909358"/>
                <a:gd name="connsiteX34" fmla="*/ 8349673 w 9171709"/>
                <a:gd name="connsiteY34" fmla="*/ 4687685 h 4909358"/>
                <a:gd name="connsiteX35" fmla="*/ 9171709 w 9171709"/>
                <a:gd name="connsiteY35" fmla="*/ 4909358 h 4909358"/>
                <a:gd name="connsiteX36" fmla="*/ 9162473 w 9171709"/>
                <a:gd name="connsiteY36" fmla="*/ 4761576 h 4909358"/>
                <a:gd name="connsiteX37" fmla="*/ 8737600 w 9171709"/>
                <a:gd name="connsiteY37" fmla="*/ 4142740 h 4909358"/>
                <a:gd name="connsiteX38" fmla="*/ 8035636 w 9171709"/>
                <a:gd name="connsiteY38" fmla="*/ 3256049 h 4909358"/>
                <a:gd name="connsiteX39" fmla="*/ 7435273 w 9171709"/>
                <a:gd name="connsiteY39" fmla="*/ 2581794 h 4909358"/>
                <a:gd name="connsiteX40" fmla="*/ 6866428 w 9171709"/>
                <a:gd name="connsiteY40" fmla="*/ 2039620 h 4909358"/>
                <a:gd name="connsiteX41" fmla="*/ 6169891 w 9171709"/>
                <a:gd name="connsiteY41" fmla="*/ 1481628 h 4909358"/>
                <a:gd name="connsiteX42" fmla="*/ 5467927 w 9171709"/>
                <a:gd name="connsiteY42" fmla="*/ 974667 h 4909358"/>
                <a:gd name="connsiteX43" fmla="*/ 4636655 w 9171709"/>
                <a:gd name="connsiteY43" fmla="*/ 475904 h 4909358"/>
                <a:gd name="connsiteX44" fmla="*/ 3739111 w 9171709"/>
                <a:gd name="connsiteY44" fmla="*/ 0 h 4909358"/>
                <a:gd name="connsiteX0" fmla="*/ 3739111 w 9171709"/>
                <a:gd name="connsiteY0" fmla="*/ 0 h 4909358"/>
                <a:gd name="connsiteX1" fmla="*/ 775277 w 9171709"/>
                <a:gd name="connsiteY1" fmla="*/ 231948 h 4909358"/>
                <a:gd name="connsiteX2" fmla="*/ 0 w 9171709"/>
                <a:gd name="connsiteY2" fmla="*/ 752994 h 4909358"/>
                <a:gd name="connsiteX3" fmla="*/ 267855 w 9171709"/>
                <a:gd name="connsiteY3" fmla="*/ 799176 h 4909358"/>
                <a:gd name="connsiteX4" fmla="*/ 553143 w 9171709"/>
                <a:gd name="connsiteY4" fmla="*/ 823075 h 4909358"/>
                <a:gd name="connsiteX5" fmla="*/ 794327 w 9171709"/>
                <a:gd name="connsiteY5" fmla="*/ 826885 h 4909358"/>
                <a:gd name="connsiteX6" fmla="*/ 1025236 w 9171709"/>
                <a:gd name="connsiteY6" fmla="*/ 882304 h 4909358"/>
                <a:gd name="connsiteX7" fmla="*/ 1293091 w 9171709"/>
                <a:gd name="connsiteY7" fmla="*/ 956194 h 4909358"/>
                <a:gd name="connsiteX8" fmla="*/ 1431636 w 9171709"/>
                <a:gd name="connsiteY8" fmla="*/ 1011613 h 4909358"/>
                <a:gd name="connsiteX9" fmla="*/ 1662545 w 9171709"/>
                <a:gd name="connsiteY9" fmla="*/ 993140 h 4909358"/>
                <a:gd name="connsiteX10" fmla="*/ 1911927 w 9171709"/>
                <a:gd name="connsiteY10" fmla="*/ 1057794 h 4909358"/>
                <a:gd name="connsiteX11" fmla="*/ 2438400 w 9171709"/>
                <a:gd name="connsiteY11" fmla="*/ 1002376 h 4909358"/>
                <a:gd name="connsiteX12" fmla="*/ 2890982 w 9171709"/>
                <a:gd name="connsiteY12" fmla="*/ 1150158 h 4909358"/>
                <a:gd name="connsiteX13" fmla="*/ 3131127 w 9171709"/>
                <a:gd name="connsiteY13" fmla="*/ 1177867 h 4909358"/>
                <a:gd name="connsiteX14" fmla="*/ 3426691 w 9171709"/>
                <a:gd name="connsiteY14" fmla="*/ 1224049 h 4909358"/>
                <a:gd name="connsiteX15" fmla="*/ 3675495 w 9171709"/>
                <a:gd name="connsiteY15" fmla="*/ 1279467 h 4909358"/>
                <a:gd name="connsiteX16" fmla="*/ 3915064 w 9171709"/>
                <a:gd name="connsiteY16" fmla="*/ 1475047 h 4909358"/>
                <a:gd name="connsiteX17" fmla="*/ 4106256 w 9171709"/>
                <a:gd name="connsiteY17" fmla="*/ 1724891 h 4909358"/>
                <a:gd name="connsiteX18" fmla="*/ 4202545 w 9171709"/>
                <a:gd name="connsiteY18" fmla="*/ 1926013 h 4909358"/>
                <a:gd name="connsiteX19" fmla="*/ 4248727 w 9171709"/>
                <a:gd name="connsiteY19" fmla="*/ 1990667 h 4909358"/>
                <a:gd name="connsiteX20" fmla="*/ 4525818 w 9171709"/>
                <a:gd name="connsiteY20" fmla="*/ 2415540 h 4909358"/>
                <a:gd name="connsiteX21" fmla="*/ 4740448 w 9171709"/>
                <a:gd name="connsiteY21" fmla="*/ 2815474 h 4909358"/>
                <a:gd name="connsiteX22" fmla="*/ 4978400 w 9171709"/>
                <a:gd name="connsiteY22" fmla="*/ 2923540 h 4909358"/>
                <a:gd name="connsiteX23" fmla="*/ 5146271 w 9171709"/>
                <a:gd name="connsiteY23" fmla="*/ 2964295 h 4909358"/>
                <a:gd name="connsiteX24" fmla="*/ 5237018 w 9171709"/>
                <a:gd name="connsiteY24" fmla="*/ 3043613 h 4909358"/>
                <a:gd name="connsiteX25" fmla="*/ 5421745 w 9171709"/>
                <a:gd name="connsiteY25" fmla="*/ 3339176 h 4909358"/>
                <a:gd name="connsiteX26" fmla="*/ 5615709 w 9171709"/>
                <a:gd name="connsiteY26" fmla="*/ 3607031 h 4909358"/>
                <a:gd name="connsiteX27" fmla="*/ 5948218 w 9171709"/>
                <a:gd name="connsiteY27" fmla="*/ 3810231 h 4909358"/>
                <a:gd name="connsiteX28" fmla="*/ 6308436 w 9171709"/>
                <a:gd name="connsiteY28" fmla="*/ 4013431 h 4909358"/>
                <a:gd name="connsiteX29" fmla="*/ 6650182 w 9171709"/>
                <a:gd name="connsiteY29" fmla="*/ 4068849 h 4909358"/>
                <a:gd name="connsiteX30" fmla="*/ 7038109 w 9171709"/>
                <a:gd name="connsiteY30" fmla="*/ 4142740 h 4909358"/>
                <a:gd name="connsiteX31" fmla="*/ 7629236 w 9171709"/>
                <a:gd name="connsiteY31" fmla="*/ 4115031 h 4909358"/>
                <a:gd name="connsiteX32" fmla="*/ 7961745 w 9171709"/>
                <a:gd name="connsiteY32" fmla="*/ 4225867 h 4909358"/>
                <a:gd name="connsiteX33" fmla="*/ 8266545 w 9171709"/>
                <a:gd name="connsiteY33" fmla="*/ 4438304 h 4909358"/>
                <a:gd name="connsiteX34" fmla="*/ 8349673 w 9171709"/>
                <a:gd name="connsiteY34" fmla="*/ 4687685 h 4909358"/>
                <a:gd name="connsiteX35" fmla="*/ 9171709 w 9171709"/>
                <a:gd name="connsiteY35" fmla="*/ 4909358 h 4909358"/>
                <a:gd name="connsiteX36" fmla="*/ 9162473 w 9171709"/>
                <a:gd name="connsiteY36" fmla="*/ 4761576 h 4909358"/>
                <a:gd name="connsiteX37" fmla="*/ 8737600 w 9171709"/>
                <a:gd name="connsiteY37" fmla="*/ 4142740 h 4909358"/>
                <a:gd name="connsiteX38" fmla="*/ 8035636 w 9171709"/>
                <a:gd name="connsiteY38" fmla="*/ 3256049 h 4909358"/>
                <a:gd name="connsiteX39" fmla="*/ 7435273 w 9171709"/>
                <a:gd name="connsiteY39" fmla="*/ 2581794 h 4909358"/>
                <a:gd name="connsiteX40" fmla="*/ 6866428 w 9171709"/>
                <a:gd name="connsiteY40" fmla="*/ 2039620 h 4909358"/>
                <a:gd name="connsiteX41" fmla="*/ 6169891 w 9171709"/>
                <a:gd name="connsiteY41" fmla="*/ 1481628 h 4909358"/>
                <a:gd name="connsiteX42" fmla="*/ 5467927 w 9171709"/>
                <a:gd name="connsiteY42" fmla="*/ 974667 h 4909358"/>
                <a:gd name="connsiteX43" fmla="*/ 4636655 w 9171709"/>
                <a:gd name="connsiteY43" fmla="*/ 475904 h 4909358"/>
                <a:gd name="connsiteX44" fmla="*/ 3739111 w 9171709"/>
                <a:gd name="connsiteY44" fmla="*/ 0 h 4909358"/>
                <a:gd name="connsiteX0" fmla="*/ 3739111 w 9171709"/>
                <a:gd name="connsiteY0" fmla="*/ 0 h 4909358"/>
                <a:gd name="connsiteX1" fmla="*/ 775277 w 9171709"/>
                <a:gd name="connsiteY1" fmla="*/ 231948 h 4909358"/>
                <a:gd name="connsiteX2" fmla="*/ 0 w 9171709"/>
                <a:gd name="connsiteY2" fmla="*/ 752994 h 4909358"/>
                <a:gd name="connsiteX3" fmla="*/ 267855 w 9171709"/>
                <a:gd name="connsiteY3" fmla="*/ 799176 h 4909358"/>
                <a:gd name="connsiteX4" fmla="*/ 553143 w 9171709"/>
                <a:gd name="connsiteY4" fmla="*/ 823075 h 4909358"/>
                <a:gd name="connsiteX5" fmla="*/ 794327 w 9171709"/>
                <a:gd name="connsiteY5" fmla="*/ 826885 h 4909358"/>
                <a:gd name="connsiteX6" fmla="*/ 1025236 w 9171709"/>
                <a:gd name="connsiteY6" fmla="*/ 882304 h 4909358"/>
                <a:gd name="connsiteX7" fmla="*/ 1293091 w 9171709"/>
                <a:gd name="connsiteY7" fmla="*/ 956194 h 4909358"/>
                <a:gd name="connsiteX8" fmla="*/ 1431636 w 9171709"/>
                <a:gd name="connsiteY8" fmla="*/ 1011613 h 4909358"/>
                <a:gd name="connsiteX9" fmla="*/ 1662545 w 9171709"/>
                <a:gd name="connsiteY9" fmla="*/ 993140 h 4909358"/>
                <a:gd name="connsiteX10" fmla="*/ 1911927 w 9171709"/>
                <a:gd name="connsiteY10" fmla="*/ 1057794 h 4909358"/>
                <a:gd name="connsiteX11" fmla="*/ 2438400 w 9171709"/>
                <a:gd name="connsiteY11" fmla="*/ 1002376 h 4909358"/>
                <a:gd name="connsiteX12" fmla="*/ 2890982 w 9171709"/>
                <a:gd name="connsiteY12" fmla="*/ 1150158 h 4909358"/>
                <a:gd name="connsiteX13" fmla="*/ 3131127 w 9171709"/>
                <a:gd name="connsiteY13" fmla="*/ 1177867 h 4909358"/>
                <a:gd name="connsiteX14" fmla="*/ 3426691 w 9171709"/>
                <a:gd name="connsiteY14" fmla="*/ 1224049 h 4909358"/>
                <a:gd name="connsiteX15" fmla="*/ 3675495 w 9171709"/>
                <a:gd name="connsiteY15" fmla="*/ 1279467 h 4909358"/>
                <a:gd name="connsiteX16" fmla="*/ 3915064 w 9171709"/>
                <a:gd name="connsiteY16" fmla="*/ 1475047 h 4909358"/>
                <a:gd name="connsiteX17" fmla="*/ 4106256 w 9171709"/>
                <a:gd name="connsiteY17" fmla="*/ 1724891 h 4909358"/>
                <a:gd name="connsiteX18" fmla="*/ 4202545 w 9171709"/>
                <a:gd name="connsiteY18" fmla="*/ 1926013 h 4909358"/>
                <a:gd name="connsiteX19" fmla="*/ 4248727 w 9171709"/>
                <a:gd name="connsiteY19" fmla="*/ 1990667 h 4909358"/>
                <a:gd name="connsiteX20" fmla="*/ 4525818 w 9171709"/>
                <a:gd name="connsiteY20" fmla="*/ 2415540 h 4909358"/>
                <a:gd name="connsiteX21" fmla="*/ 4740448 w 9171709"/>
                <a:gd name="connsiteY21" fmla="*/ 2815474 h 4909358"/>
                <a:gd name="connsiteX22" fmla="*/ 4978400 w 9171709"/>
                <a:gd name="connsiteY22" fmla="*/ 2923540 h 4909358"/>
                <a:gd name="connsiteX23" fmla="*/ 5146271 w 9171709"/>
                <a:gd name="connsiteY23" fmla="*/ 2964295 h 4909358"/>
                <a:gd name="connsiteX24" fmla="*/ 5237018 w 9171709"/>
                <a:gd name="connsiteY24" fmla="*/ 3043613 h 4909358"/>
                <a:gd name="connsiteX25" fmla="*/ 5421745 w 9171709"/>
                <a:gd name="connsiteY25" fmla="*/ 3339176 h 4909358"/>
                <a:gd name="connsiteX26" fmla="*/ 5623329 w 9171709"/>
                <a:gd name="connsiteY26" fmla="*/ 3546071 h 4909358"/>
                <a:gd name="connsiteX27" fmla="*/ 5948218 w 9171709"/>
                <a:gd name="connsiteY27" fmla="*/ 3810231 h 4909358"/>
                <a:gd name="connsiteX28" fmla="*/ 6308436 w 9171709"/>
                <a:gd name="connsiteY28" fmla="*/ 4013431 h 4909358"/>
                <a:gd name="connsiteX29" fmla="*/ 6650182 w 9171709"/>
                <a:gd name="connsiteY29" fmla="*/ 4068849 h 4909358"/>
                <a:gd name="connsiteX30" fmla="*/ 7038109 w 9171709"/>
                <a:gd name="connsiteY30" fmla="*/ 4142740 h 4909358"/>
                <a:gd name="connsiteX31" fmla="*/ 7629236 w 9171709"/>
                <a:gd name="connsiteY31" fmla="*/ 4115031 h 4909358"/>
                <a:gd name="connsiteX32" fmla="*/ 7961745 w 9171709"/>
                <a:gd name="connsiteY32" fmla="*/ 4225867 h 4909358"/>
                <a:gd name="connsiteX33" fmla="*/ 8266545 w 9171709"/>
                <a:gd name="connsiteY33" fmla="*/ 4438304 h 4909358"/>
                <a:gd name="connsiteX34" fmla="*/ 8349673 w 9171709"/>
                <a:gd name="connsiteY34" fmla="*/ 4687685 h 4909358"/>
                <a:gd name="connsiteX35" fmla="*/ 9171709 w 9171709"/>
                <a:gd name="connsiteY35" fmla="*/ 4909358 h 4909358"/>
                <a:gd name="connsiteX36" fmla="*/ 9162473 w 9171709"/>
                <a:gd name="connsiteY36" fmla="*/ 4761576 h 4909358"/>
                <a:gd name="connsiteX37" fmla="*/ 8737600 w 9171709"/>
                <a:gd name="connsiteY37" fmla="*/ 4142740 h 4909358"/>
                <a:gd name="connsiteX38" fmla="*/ 8035636 w 9171709"/>
                <a:gd name="connsiteY38" fmla="*/ 3256049 h 4909358"/>
                <a:gd name="connsiteX39" fmla="*/ 7435273 w 9171709"/>
                <a:gd name="connsiteY39" fmla="*/ 2581794 h 4909358"/>
                <a:gd name="connsiteX40" fmla="*/ 6866428 w 9171709"/>
                <a:gd name="connsiteY40" fmla="*/ 2039620 h 4909358"/>
                <a:gd name="connsiteX41" fmla="*/ 6169891 w 9171709"/>
                <a:gd name="connsiteY41" fmla="*/ 1481628 h 4909358"/>
                <a:gd name="connsiteX42" fmla="*/ 5467927 w 9171709"/>
                <a:gd name="connsiteY42" fmla="*/ 974667 h 4909358"/>
                <a:gd name="connsiteX43" fmla="*/ 4636655 w 9171709"/>
                <a:gd name="connsiteY43" fmla="*/ 475904 h 4909358"/>
                <a:gd name="connsiteX44" fmla="*/ 3739111 w 9171709"/>
                <a:gd name="connsiteY44" fmla="*/ 0 h 4909358"/>
                <a:gd name="connsiteX0" fmla="*/ 3739111 w 9171709"/>
                <a:gd name="connsiteY0" fmla="*/ 0 h 4909358"/>
                <a:gd name="connsiteX1" fmla="*/ 775277 w 9171709"/>
                <a:gd name="connsiteY1" fmla="*/ 231948 h 4909358"/>
                <a:gd name="connsiteX2" fmla="*/ 0 w 9171709"/>
                <a:gd name="connsiteY2" fmla="*/ 752994 h 4909358"/>
                <a:gd name="connsiteX3" fmla="*/ 267855 w 9171709"/>
                <a:gd name="connsiteY3" fmla="*/ 799176 h 4909358"/>
                <a:gd name="connsiteX4" fmla="*/ 553143 w 9171709"/>
                <a:gd name="connsiteY4" fmla="*/ 823075 h 4909358"/>
                <a:gd name="connsiteX5" fmla="*/ 794327 w 9171709"/>
                <a:gd name="connsiteY5" fmla="*/ 826885 h 4909358"/>
                <a:gd name="connsiteX6" fmla="*/ 1025236 w 9171709"/>
                <a:gd name="connsiteY6" fmla="*/ 882304 h 4909358"/>
                <a:gd name="connsiteX7" fmla="*/ 1293091 w 9171709"/>
                <a:gd name="connsiteY7" fmla="*/ 956194 h 4909358"/>
                <a:gd name="connsiteX8" fmla="*/ 1431636 w 9171709"/>
                <a:gd name="connsiteY8" fmla="*/ 1011613 h 4909358"/>
                <a:gd name="connsiteX9" fmla="*/ 1662545 w 9171709"/>
                <a:gd name="connsiteY9" fmla="*/ 993140 h 4909358"/>
                <a:gd name="connsiteX10" fmla="*/ 1911927 w 9171709"/>
                <a:gd name="connsiteY10" fmla="*/ 1057794 h 4909358"/>
                <a:gd name="connsiteX11" fmla="*/ 2438400 w 9171709"/>
                <a:gd name="connsiteY11" fmla="*/ 1002376 h 4909358"/>
                <a:gd name="connsiteX12" fmla="*/ 2890982 w 9171709"/>
                <a:gd name="connsiteY12" fmla="*/ 1150158 h 4909358"/>
                <a:gd name="connsiteX13" fmla="*/ 3131127 w 9171709"/>
                <a:gd name="connsiteY13" fmla="*/ 1177867 h 4909358"/>
                <a:gd name="connsiteX14" fmla="*/ 3426691 w 9171709"/>
                <a:gd name="connsiteY14" fmla="*/ 1224049 h 4909358"/>
                <a:gd name="connsiteX15" fmla="*/ 3675495 w 9171709"/>
                <a:gd name="connsiteY15" fmla="*/ 1279467 h 4909358"/>
                <a:gd name="connsiteX16" fmla="*/ 3915064 w 9171709"/>
                <a:gd name="connsiteY16" fmla="*/ 1475047 h 4909358"/>
                <a:gd name="connsiteX17" fmla="*/ 4106256 w 9171709"/>
                <a:gd name="connsiteY17" fmla="*/ 1724891 h 4909358"/>
                <a:gd name="connsiteX18" fmla="*/ 4202545 w 9171709"/>
                <a:gd name="connsiteY18" fmla="*/ 1926013 h 4909358"/>
                <a:gd name="connsiteX19" fmla="*/ 4248727 w 9171709"/>
                <a:gd name="connsiteY19" fmla="*/ 1990667 h 4909358"/>
                <a:gd name="connsiteX20" fmla="*/ 4525818 w 9171709"/>
                <a:gd name="connsiteY20" fmla="*/ 2415540 h 4909358"/>
                <a:gd name="connsiteX21" fmla="*/ 4740448 w 9171709"/>
                <a:gd name="connsiteY21" fmla="*/ 2815474 h 4909358"/>
                <a:gd name="connsiteX22" fmla="*/ 4978400 w 9171709"/>
                <a:gd name="connsiteY22" fmla="*/ 2923540 h 4909358"/>
                <a:gd name="connsiteX23" fmla="*/ 5146271 w 9171709"/>
                <a:gd name="connsiteY23" fmla="*/ 2964295 h 4909358"/>
                <a:gd name="connsiteX24" fmla="*/ 5237018 w 9171709"/>
                <a:gd name="connsiteY24" fmla="*/ 3043613 h 4909358"/>
                <a:gd name="connsiteX25" fmla="*/ 5421745 w 9171709"/>
                <a:gd name="connsiteY25" fmla="*/ 3339176 h 4909358"/>
                <a:gd name="connsiteX26" fmla="*/ 5623329 w 9171709"/>
                <a:gd name="connsiteY26" fmla="*/ 3546071 h 4909358"/>
                <a:gd name="connsiteX27" fmla="*/ 5948218 w 9171709"/>
                <a:gd name="connsiteY27" fmla="*/ 3810231 h 4909358"/>
                <a:gd name="connsiteX28" fmla="*/ 6308436 w 9171709"/>
                <a:gd name="connsiteY28" fmla="*/ 4013431 h 4909358"/>
                <a:gd name="connsiteX29" fmla="*/ 6650182 w 9171709"/>
                <a:gd name="connsiteY29" fmla="*/ 4068849 h 4909358"/>
                <a:gd name="connsiteX30" fmla="*/ 7038109 w 9171709"/>
                <a:gd name="connsiteY30" fmla="*/ 4142740 h 4909358"/>
                <a:gd name="connsiteX31" fmla="*/ 7629236 w 9171709"/>
                <a:gd name="connsiteY31" fmla="*/ 4115031 h 4909358"/>
                <a:gd name="connsiteX32" fmla="*/ 7961745 w 9171709"/>
                <a:gd name="connsiteY32" fmla="*/ 4225867 h 4909358"/>
                <a:gd name="connsiteX33" fmla="*/ 8266545 w 9171709"/>
                <a:gd name="connsiteY33" fmla="*/ 4438304 h 4909358"/>
                <a:gd name="connsiteX34" fmla="*/ 8349673 w 9171709"/>
                <a:gd name="connsiteY34" fmla="*/ 4687685 h 4909358"/>
                <a:gd name="connsiteX35" fmla="*/ 9171709 w 9171709"/>
                <a:gd name="connsiteY35" fmla="*/ 4909358 h 4909358"/>
                <a:gd name="connsiteX36" fmla="*/ 9162473 w 9171709"/>
                <a:gd name="connsiteY36" fmla="*/ 4761576 h 4909358"/>
                <a:gd name="connsiteX37" fmla="*/ 8737600 w 9171709"/>
                <a:gd name="connsiteY37" fmla="*/ 4142740 h 4909358"/>
                <a:gd name="connsiteX38" fmla="*/ 8035636 w 9171709"/>
                <a:gd name="connsiteY38" fmla="*/ 3256049 h 4909358"/>
                <a:gd name="connsiteX39" fmla="*/ 7435273 w 9171709"/>
                <a:gd name="connsiteY39" fmla="*/ 2581794 h 4909358"/>
                <a:gd name="connsiteX40" fmla="*/ 6866428 w 9171709"/>
                <a:gd name="connsiteY40" fmla="*/ 2039620 h 4909358"/>
                <a:gd name="connsiteX41" fmla="*/ 6169891 w 9171709"/>
                <a:gd name="connsiteY41" fmla="*/ 1481628 h 4909358"/>
                <a:gd name="connsiteX42" fmla="*/ 5467927 w 9171709"/>
                <a:gd name="connsiteY42" fmla="*/ 974667 h 4909358"/>
                <a:gd name="connsiteX43" fmla="*/ 4636655 w 9171709"/>
                <a:gd name="connsiteY43" fmla="*/ 475904 h 4909358"/>
                <a:gd name="connsiteX44" fmla="*/ 3739111 w 9171709"/>
                <a:gd name="connsiteY44" fmla="*/ 0 h 4909358"/>
                <a:gd name="connsiteX0" fmla="*/ 3739111 w 9171709"/>
                <a:gd name="connsiteY0" fmla="*/ 0 h 4909358"/>
                <a:gd name="connsiteX1" fmla="*/ 775277 w 9171709"/>
                <a:gd name="connsiteY1" fmla="*/ 231948 h 4909358"/>
                <a:gd name="connsiteX2" fmla="*/ 0 w 9171709"/>
                <a:gd name="connsiteY2" fmla="*/ 752994 h 4909358"/>
                <a:gd name="connsiteX3" fmla="*/ 267855 w 9171709"/>
                <a:gd name="connsiteY3" fmla="*/ 799176 h 4909358"/>
                <a:gd name="connsiteX4" fmla="*/ 553143 w 9171709"/>
                <a:gd name="connsiteY4" fmla="*/ 823075 h 4909358"/>
                <a:gd name="connsiteX5" fmla="*/ 794327 w 9171709"/>
                <a:gd name="connsiteY5" fmla="*/ 826885 h 4909358"/>
                <a:gd name="connsiteX6" fmla="*/ 1025236 w 9171709"/>
                <a:gd name="connsiteY6" fmla="*/ 882304 h 4909358"/>
                <a:gd name="connsiteX7" fmla="*/ 1293091 w 9171709"/>
                <a:gd name="connsiteY7" fmla="*/ 956194 h 4909358"/>
                <a:gd name="connsiteX8" fmla="*/ 1431636 w 9171709"/>
                <a:gd name="connsiteY8" fmla="*/ 1011613 h 4909358"/>
                <a:gd name="connsiteX9" fmla="*/ 1662545 w 9171709"/>
                <a:gd name="connsiteY9" fmla="*/ 993140 h 4909358"/>
                <a:gd name="connsiteX10" fmla="*/ 1911927 w 9171709"/>
                <a:gd name="connsiteY10" fmla="*/ 1057794 h 4909358"/>
                <a:gd name="connsiteX11" fmla="*/ 2438400 w 9171709"/>
                <a:gd name="connsiteY11" fmla="*/ 1002376 h 4909358"/>
                <a:gd name="connsiteX12" fmla="*/ 2890982 w 9171709"/>
                <a:gd name="connsiteY12" fmla="*/ 1150158 h 4909358"/>
                <a:gd name="connsiteX13" fmla="*/ 3131127 w 9171709"/>
                <a:gd name="connsiteY13" fmla="*/ 1177867 h 4909358"/>
                <a:gd name="connsiteX14" fmla="*/ 3426691 w 9171709"/>
                <a:gd name="connsiteY14" fmla="*/ 1224049 h 4909358"/>
                <a:gd name="connsiteX15" fmla="*/ 3675495 w 9171709"/>
                <a:gd name="connsiteY15" fmla="*/ 1279467 h 4909358"/>
                <a:gd name="connsiteX16" fmla="*/ 3915064 w 9171709"/>
                <a:gd name="connsiteY16" fmla="*/ 1475047 h 4909358"/>
                <a:gd name="connsiteX17" fmla="*/ 4106256 w 9171709"/>
                <a:gd name="connsiteY17" fmla="*/ 1724891 h 4909358"/>
                <a:gd name="connsiteX18" fmla="*/ 4202545 w 9171709"/>
                <a:gd name="connsiteY18" fmla="*/ 1926013 h 4909358"/>
                <a:gd name="connsiteX19" fmla="*/ 4248727 w 9171709"/>
                <a:gd name="connsiteY19" fmla="*/ 1990667 h 4909358"/>
                <a:gd name="connsiteX20" fmla="*/ 4525818 w 9171709"/>
                <a:gd name="connsiteY20" fmla="*/ 2415540 h 4909358"/>
                <a:gd name="connsiteX21" fmla="*/ 4740448 w 9171709"/>
                <a:gd name="connsiteY21" fmla="*/ 2815474 h 4909358"/>
                <a:gd name="connsiteX22" fmla="*/ 4978400 w 9171709"/>
                <a:gd name="connsiteY22" fmla="*/ 2923540 h 4909358"/>
                <a:gd name="connsiteX23" fmla="*/ 5146271 w 9171709"/>
                <a:gd name="connsiteY23" fmla="*/ 2964295 h 4909358"/>
                <a:gd name="connsiteX24" fmla="*/ 5237018 w 9171709"/>
                <a:gd name="connsiteY24" fmla="*/ 3043613 h 4909358"/>
                <a:gd name="connsiteX25" fmla="*/ 5421745 w 9171709"/>
                <a:gd name="connsiteY25" fmla="*/ 3339176 h 4909358"/>
                <a:gd name="connsiteX26" fmla="*/ 5623329 w 9171709"/>
                <a:gd name="connsiteY26" fmla="*/ 3546071 h 4909358"/>
                <a:gd name="connsiteX27" fmla="*/ 5948218 w 9171709"/>
                <a:gd name="connsiteY27" fmla="*/ 3810231 h 4909358"/>
                <a:gd name="connsiteX28" fmla="*/ 6308436 w 9171709"/>
                <a:gd name="connsiteY28" fmla="*/ 4013431 h 4909358"/>
                <a:gd name="connsiteX29" fmla="*/ 6650182 w 9171709"/>
                <a:gd name="connsiteY29" fmla="*/ 4068849 h 4909358"/>
                <a:gd name="connsiteX30" fmla="*/ 7000009 w 9171709"/>
                <a:gd name="connsiteY30" fmla="*/ 4157980 h 4909358"/>
                <a:gd name="connsiteX31" fmla="*/ 7629236 w 9171709"/>
                <a:gd name="connsiteY31" fmla="*/ 4115031 h 4909358"/>
                <a:gd name="connsiteX32" fmla="*/ 7961745 w 9171709"/>
                <a:gd name="connsiteY32" fmla="*/ 4225867 h 4909358"/>
                <a:gd name="connsiteX33" fmla="*/ 8266545 w 9171709"/>
                <a:gd name="connsiteY33" fmla="*/ 4438304 h 4909358"/>
                <a:gd name="connsiteX34" fmla="*/ 8349673 w 9171709"/>
                <a:gd name="connsiteY34" fmla="*/ 4687685 h 4909358"/>
                <a:gd name="connsiteX35" fmla="*/ 9171709 w 9171709"/>
                <a:gd name="connsiteY35" fmla="*/ 4909358 h 4909358"/>
                <a:gd name="connsiteX36" fmla="*/ 9162473 w 9171709"/>
                <a:gd name="connsiteY36" fmla="*/ 4761576 h 4909358"/>
                <a:gd name="connsiteX37" fmla="*/ 8737600 w 9171709"/>
                <a:gd name="connsiteY37" fmla="*/ 4142740 h 4909358"/>
                <a:gd name="connsiteX38" fmla="*/ 8035636 w 9171709"/>
                <a:gd name="connsiteY38" fmla="*/ 3256049 h 4909358"/>
                <a:gd name="connsiteX39" fmla="*/ 7435273 w 9171709"/>
                <a:gd name="connsiteY39" fmla="*/ 2581794 h 4909358"/>
                <a:gd name="connsiteX40" fmla="*/ 6866428 w 9171709"/>
                <a:gd name="connsiteY40" fmla="*/ 2039620 h 4909358"/>
                <a:gd name="connsiteX41" fmla="*/ 6169891 w 9171709"/>
                <a:gd name="connsiteY41" fmla="*/ 1481628 h 4909358"/>
                <a:gd name="connsiteX42" fmla="*/ 5467927 w 9171709"/>
                <a:gd name="connsiteY42" fmla="*/ 974667 h 4909358"/>
                <a:gd name="connsiteX43" fmla="*/ 4636655 w 9171709"/>
                <a:gd name="connsiteY43" fmla="*/ 475904 h 4909358"/>
                <a:gd name="connsiteX44" fmla="*/ 3739111 w 9171709"/>
                <a:gd name="connsiteY44" fmla="*/ 0 h 4909358"/>
                <a:gd name="connsiteX0" fmla="*/ 3739111 w 9171709"/>
                <a:gd name="connsiteY0" fmla="*/ 0 h 4909358"/>
                <a:gd name="connsiteX1" fmla="*/ 775277 w 9171709"/>
                <a:gd name="connsiteY1" fmla="*/ 231948 h 4909358"/>
                <a:gd name="connsiteX2" fmla="*/ 0 w 9171709"/>
                <a:gd name="connsiteY2" fmla="*/ 752994 h 4909358"/>
                <a:gd name="connsiteX3" fmla="*/ 267855 w 9171709"/>
                <a:gd name="connsiteY3" fmla="*/ 799176 h 4909358"/>
                <a:gd name="connsiteX4" fmla="*/ 553143 w 9171709"/>
                <a:gd name="connsiteY4" fmla="*/ 823075 h 4909358"/>
                <a:gd name="connsiteX5" fmla="*/ 794327 w 9171709"/>
                <a:gd name="connsiteY5" fmla="*/ 826885 h 4909358"/>
                <a:gd name="connsiteX6" fmla="*/ 1025236 w 9171709"/>
                <a:gd name="connsiteY6" fmla="*/ 882304 h 4909358"/>
                <a:gd name="connsiteX7" fmla="*/ 1293091 w 9171709"/>
                <a:gd name="connsiteY7" fmla="*/ 956194 h 4909358"/>
                <a:gd name="connsiteX8" fmla="*/ 1431636 w 9171709"/>
                <a:gd name="connsiteY8" fmla="*/ 1011613 h 4909358"/>
                <a:gd name="connsiteX9" fmla="*/ 1662545 w 9171709"/>
                <a:gd name="connsiteY9" fmla="*/ 993140 h 4909358"/>
                <a:gd name="connsiteX10" fmla="*/ 1911927 w 9171709"/>
                <a:gd name="connsiteY10" fmla="*/ 1057794 h 4909358"/>
                <a:gd name="connsiteX11" fmla="*/ 2438400 w 9171709"/>
                <a:gd name="connsiteY11" fmla="*/ 1002376 h 4909358"/>
                <a:gd name="connsiteX12" fmla="*/ 2890982 w 9171709"/>
                <a:gd name="connsiteY12" fmla="*/ 1150158 h 4909358"/>
                <a:gd name="connsiteX13" fmla="*/ 3131127 w 9171709"/>
                <a:gd name="connsiteY13" fmla="*/ 1177867 h 4909358"/>
                <a:gd name="connsiteX14" fmla="*/ 3426691 w 9171709"/>
                <a:gd name="connsiteY14" fmla="*/ 1224049 h 4909358"/>
                <a:gd name="connsiteX15" fmla="*/ 3675495 w 9171709"/>
                <a:gd name="connsiteY15" fmla="*/ 1279467 h 4909358"/>
                <a:gd name="connsiteX16" fmla="*/ 3915064 w 9171709"/>
                <a:gd name="connsiteY16" fmla="*/ 1475047 h 4909358"/>
                <a:gd name="connsiteX17" fmla="*/ 4106256 w 9171709"/>
                <a:gd name="connsiteY17" fmla="*/ 1724891 h 4909358"/>
                <a:gd name="connsiteX18" fmla="*/ 4202545 w 9171709"/>
                <a:gd name="connsiteY18" fmla="*/ 1926013 h 4909358"/>
                <a:gd name="connsiteX19" fmla="*/ 4248727 w 9171709"/>
                <a:gd name="connsiteY19" fmla="*/ 1990667 h 4909358"/>
                <a:gd name="connsiteX20" fmla="*/ 4525818 w 9171709"/>
                <a:gd name="connsiteY20" fmla="*/ 2415540 h 4909358"/>
                <a:gd name="connsiteX21" fmla="*/ 4740448 w 9171709"/>
                <a:gd name="connsiteY21" fmla="*/ 2815474 h 4909358"/>
                <a:gd name="connsiteX22" fmla="*/ 4978400 w 9171709"/>
                <a:gd name="connsiteY22" fmla="*/ 2923540 h 4909358"/>
                <a:gd name="connsiteX23" fmla="*/ 5146271 w 9171709"/>
                <a:gd name="connsiteY23" fmla="*/ 2964295 h 4909358"/>
                <a:gd name="connsiteX24" fmla="*/ 5237018 w 9171709"/>
                <a:gd name="connsiteY24" fmla="*/ 3043613 h 4909358"/>
                <a:gd name="connsiteX25" fmla="*/ 5421745 w 9171709"/>
                <a:gd name="connsiteY25" fmla="*/ 3339176 h 4909358"/>
                <a:gd name="connsiteX26" fmla="*/ 5623329 w 9171709"/>
                <a:gd name="connsiteY26" fmla="*/ 3546071 h 4909358"/>
                <a:gd name="connsiteX27" fmla="*/ 5948218 w 9171709"/>
                <a:gd name="connsiteY27" fmla="*/ 3810231 h 4909358"/>
                <a:gd name="connsiteX28" fmla="*/ 6308436 w 9171709"/>
                <a:gd name="connsiteY28" fmla="*/ 4013431 h 4909358"/>
                <a:gd name="connsiteX29" fmla="*/ 6650182 w 9171709"/>
                <a:gd name="connsiteY29" fmla="*/ 4068849 h 4909358"/>
                <a:gd name="connsiteX30" fmla="*/ 7000009 w 9171709"/>
                <a:gd name="connsiteY30" fmla="*/ 4157980 h 4909358"/>
                <a:gd name="connsiteX31" fmla="*/ 7629236 w 9171709"/>
                <a:gd name="connsiteY31" fmla="*/ 4115031 h 4909358"/>
                <a:gd name="connsiteX32" fmla="*/ 7961745 w 9171709"/>
                <a:gd name="connsiteY32" fmla="*/ 4225867 h 4909358"/>
                <a:gd name="connsiteX33" fmla="*/ 8266545 w 9171709"/>
                <a:gd name="connsiteY33" fmla="*/ 4438304 h 4909358"/>
                <a:gd name="connsiteX34" fmla="*/ 8345863 w 9171709"/>
                <a:gd name="connsiteY34" fmla="*/ 4706735 h 4909358"/>
                <a:gd name="connsiteX35" fmla="*/ 9171709 w 9171709"/>
                <a:gd name="connsiteY35" fmla="*/ 4909358 h 4909358"/>
                <a:gd name="connsiteX36" fmla="*/ 9162473 w 9171709"/>
                <a:gd name="connsiteY36" fmla="*/ 4761576 h 4909358"/>
                <a:gd name="connsiteX37" fmla="*/ 8737600 w 9171709"/>
                <a:gd name="connsiteY37" fmla="*/ 4142740 h 4909358"/>
                <a:gd name="connsiteX38" fmla="*/ 8035636 w 9171709"/>
                <a:gd name="connsiteY38" fmla="*/ 3256049 h 4909358"/>
                <a:gd name="connsiteX39" fmla="*/ 7435273 w 9171709"/>
                <a:gd name="connsiteY39" fmla="*/ 2581794 h 4909358"/>
                <a:gd name="connsiteX40" fmla="*/ 6866428 w 9171709"/>
                <a:gd name="connsiteY40" fmla="*/ 2039620 h 4909358"/>
                <a:gd name="connsiteX41" fmla="*/ 6169891 w 9171709"/>
                <a:gd name="connsiteY41" fmla="*/ 1481628 h 4909358"/>
                <a:gd name="connsiteX42" fmla="*/ 5467927 w 9171709"/>
                <a:gd name="connsiteY42" fmla="*/ 974667 h 4909358"/>
                <a:gd name="connsiteX43" fmla="*/ 4636655 w 9171709"/>
                <a:gd name="connsiteY43" fmla="*/ 475904 h 4909358"/>
                <a:gd name="connsiteX44" fmla="*/ 3739111 w 9171709"/>
                <a:gd name="connsiteY44" fmla="*/ 0 h 4909358"/>
                <a:gd name="connsiteX0" fmla="*/ 3739111 w 9171709"/>
                <a:gd name="connsiteY0" fmla="*/ 0 h 4909358"/>
                <a:gd name="connsiteX1" fmla="*/ 775277 w 9171709"/>
                <a:gd name="connsiteY1" fmla="*/ 231948 h 4909358"/>
                <a:gd name="connsiteX2" fmla="*/ 0 w 9171709"/>
                <a:gd name="connsiteY2" fmla="*/ 752994 h 4909358"/>
                <a:gd name="connsiteX3" fmla="*/ 267855 w 9171709"/>
                <a:gd name="connsiteY3" fmla="*/ 799176 h 4909358"/>
                <a:gd name="connsiteX4" fmla="*/ 553143 w 9171709"/>
                <a:gd name="connsiteY4" fmla="*/ 823075 h 4909358"/>
                <a:gd name="connsiteX5" fmla="*/ 794327 w 9171709"/>
                <a:gd name="connsiteY5" fmla="*/ 826885 h 4909358"/>
                <a:gd name="connsiteX6" fmla="*/ 1025236 w 9171709"/>
                <a:gd name="connsiteY6" fmla="*/ 882304 h 4909358"/>
                <a:gd name="connsiteX7" fmla="*/ 1293091 w 9171709"/>
                <a:gd name="connsiteY7" fmla="*/ 956194 h 4909358"/>
                <a:gd name="connsiteX8" fmla="*/ 1431636 w 9171709"/>
                <a:gd name="connsiteY8" fmla="*/ 1011613 h 4909358"/>
                <a:gd name="connsiteX9" fmla="*/ 1662545 w 9171709"/>
                <a:gd name="connsiteY9" fmla="*/ 993140 h 4909358"/>
                <a:gd name="connsiteX10" fmla="*/ 1911927 w 9171709"/>
                <a:gd name="connsiteY10" fmla="*/ 1057794 h 4909358"/>
                <a:gd name="connsiteX11" fmla="*/ 2438400 w 9171709"/>
                <a:gd name="connsiteY11" fmla="*/ 1002376 h 4909358"/>
                <a:gd name="connsiteX12" fmla="*/ 2890982 w 9171709"/>
                <a:gd name="connsiteY12" fmla="*/ 1150158 h 4909358"/>
                <a:gd name="connsiteX13" fmla="*/ 3131127 w 9171709"/>
                <a:gd name="connsiteY13" fmla="*/ 1177867 h 4909358"/>
                <a:gd name="connsiteX14" fmla="*/ 3426691 w 9171709"/>
                <a:gd name="connsiteY14" fmla="*/ 1224049 h 4909358"/>
                <a:gd name="connsiteX15" fmla="*/ 3675495 w 9171709"/>
                <a:gd name="connsiteY15" fmla="*/ 1279467 h 4909358"/>
                <a:gd name="connsiteX16" fmla="*/ 3915064 w 9171709"/>
                <a:gd name="connsiteY16" fmla="*/ 1475047 h 4909358"/>
                <a:gd name="connsiteX17" fmla="*/ 4106256 w 9171709"/>
                <a:gd name="connsiteY17" fmla="*/ 1724891 h 4909358"/>
                <a:gd name="connsiteX18" fmla="*/ 4202545 w 9171709"/>
                <a:gd name="connsiteY18" fmla="*/ 1926013 h 4909358"/>
                <a:gd name="connsiteX19" fmla="*/ 4248727 w 9171709"/>
                <a:gd name="connsiteY19" fmla="*/ 1990667 h 4909358"/>
                <a:gd name="connsiteX20" fmla="*/ 4525818 w 9171709"/>
                <a:gd name="connsiteY20" fmla="*/ 2415540 h 4909358"/>
                <a:gd name="connsiteX21" fmla="*/ 4740448 w 9171709"/>
                <a:gd name="connsiteY21" fmla="*/ 2815474 h 4909358"/>
                <a:gd name="connsiteX22" fmla="*/ 4978400 w 9171709"/>
                <a:gd name="connsiteY22" fmla="*/ 2923540 h 4909358"/>
                <a:gd name="connsiteX23" fmla="*/ 5146271 w 9171709"/>
                <a:gd name="connsiteY23" fmla="*/ 2964295 h 4909358"/>
                <a:gd name="connsiteX24" fmla="*/ 5237018 w 9171709"/>
                <a:gd name="connsiteY24" fmla="*/ 3043613 h 4909358"/>
                <a:gd name="connsiteX25" fmla="*/ 5421745 w 9171709"/>
                <a:gd name="connsiteY25" fmla="*/ 3339176 h 4909358"/>
                <a:gd name="connsiteX26" fmla="*/ 5623329 w 9171709"/>
                <a:gd name="connsiteY26" fmla="*/ 3546071 h 4909358"/>
                <a:gd name="connsiteX27" fmla="*/ 5948218 w 9171709"/>
                <a:gd name="connsiteY27" fmla="*/ 3810231 h 4909358"/>
                <a:gd name="connsiteX28" fmla="*/ 6308436 w 9171709"/>
                <a:gd name="connsiteY28" fmla="*/ 4013431 h 4909358"/>
                <a:gd name="connsiteX29" fmla="*/ 6650182 w 9171709"/>
                <a:gd name="connsiteY29" fmla="*/ 4068849 h 4909358"/>
                <a:gd name="connsiteX30" fmla="*/ 7000009 w 9171709"/>
                <a:gd name="connsiteY30" fmla="*/ 4157980 h 4909358"/>
                <a:gd name="connsiteX31" fmla="*/ 7629236 w 9171709"/>
                <a:gd name="connsiteY31" fmla="*/ 4115031 h 4909358"/>
                <a:gd name="connsiteX32" fmla="*/ 7961745 w 9171709"/>
                <a:gd name="connsiteY32" fmla="*/ 4225867 h 4909358"/>
                <a:gd name="connsiteX33" fmla="*/ 8255115 w 9171709"/>
                <a:gd name="connsiteY33" fmla="*/ 4453544 h 4909358"/>
                <a:gd name="connsiteX34" fmla="*/ 8345863 w 9171709"/>
                <a:gd name="connsiteY34" fmla="*/ 4706735 h 4909358"/>
                <a:gd name="connsiteX35" fmla="*/ 9171709 w 9171709"/>
                <a:gd name="connsiteY35" fmla="*/ 4909358 h 4909358"/>
                <a:gd name="connsiteX36" fmla="*/ 9162473 w 9171709"/>
                <a:gd name="connsiteY36" fmla="*/ 4761576 h 4909358"/>
                <a:gd name="connsiteX37" fmla="*/ 8737600 w 9171709"/>
                <a:gd name="connsiteY37" fmla="*/ 4142740 h 4909358"/>
                <a:gd name="connsiteX38" fmla="*/ 8035636 w 9171709"/>
                <a:gd name="connsiteY38" fmla="*/ 3256049 h 4909358"/>
                <a:gd name="connsiteX39" fmla="*/ 7435273 w 9171709"/>
                <a:gd name="connsiteY39" fmla="*/ 2581794 h 4909358"/>
                <a:gd name="connsiteX40" fmla="*/ 6866428 w 9171709"/>
                <a:gd name="connsiteY40" fmla="*/ 2039620 h 4909358"/>
                <a:gd name="connsiteX41" fmla="*/ 6169891 w 9171709"/>
                <a:gd name="connsiteY41" fmla="*/ 1481628 h 4909358"/>
                <a:gd name="connsiteX42" fmla="*/ 5467927 w 9171709"/>
                <a:gd name="connsiteY42" fmla="*/ 974667 h 4909358"/>
                <a:gd name="connsiteX43" fmla="*/ 4636655 w 9171709"/>
                <a:gd name="connsiteY43" fmla="*/ 475904 h 4909358"/>
                <a:gd name="connsiteX44" fmla="*/ 3739111 w 9171709"/>
                <a:gd name="connsiteY44" fmla="*/ 0 h 4909358"/>
                <a:gd name="connsiteX0" fmla="*/ 3739111 w 9162473"/>
                <a:gd name="connsiteY0" fmla="*/ 0 h 4909358"/>
                <a:gd name="connsiteX1" fmla="*/ 775277 w 9162473"/>
                <a:gd name="connsiteY1" fmla="*/ 231948 h 4909358"/>
                <a:gd name="connsiteX2" fmla="*/ 0 w 9162473"/>
                <a:gd name="connsiteY2" fmla="*/ 752994 h 4909358"/>
                <a:gd name="connsiteX3" fmla="*/ 267855 w 9162473"/>
                <a:gd name="connsiteY3" fmla="*/ 799176 h 4909358"/>
                <a:gd name="connsiteX4" fmla="*/ 553143 w 9162473"/>
                <a:gd name="connsiteY4" fmla="*/ 823075 h 4909358"/>
                <a:gd name="connsiteX5" fmla="*/ 794327 w 9162473"/>
                <a:gd name="connsiteY5" fmla="*/ 826885 h 4909358"/>
                <a:gd name="connsiteX6" fmla="*/ 1025236 w 9162473"/>
                <a:gd name="connsiteY6" fmla="*/ 882304 h 4909358"/>
                <a:gd name="connsiteX7" fmla="*/ 1293091 w 9162473"/>
                <a:gd name="connsiteY7" fmla="*/ 956194 h 4909358"/>
                <a:gd name="connsiteX8" fmla="*/ 1431636 w 9162473"/>
                <a:gd name="connsiteY8" fmla="*/ 1011613 h 4909358"/>
                <a:gd name="connsiteX9" fmla="*/ 1662545 w 9162473"/>
                <a:gd name="connsiteY9" fmla="*/ 993140 h 4909358"/>
                <a:gd name="connsiteX10" fmla="*/ 1911927 w 9162473"/>
                <a:gd name="connsiteY10" fmla="*/ 1057794 h 4909358"/>
                <a:gd name="connsiteX11" fmla="*/ 2438400 w 9162473"/>
                <a:gd name="connsiteY11" fmla="*/ 1002376 h 4909358"/>
                <a:gd name="connsiteX12" fmla="*/ 2890982 w 9162473"/>
                <a:gd name="connsiteY12" fmla="*/ 1150158 h 4909358"/>
                <a:gd name="connsiteX13" fmla="*/ 3131127 w 9162473"/>
                <a:gd name="connsiteY13" fmla="*/ 1177867 h 4909358"/>
                <a:gd name="connsiteX14" fmla="*/ 3426691 w 9162473"/>
                <a:gd name="connsiteY14" fmla="*/ 1224049 h 4909358"/>
                <a:gd name="connsiteX15" fmla="*/ 3675495 w 9162473"/>
                <a:gd name="connsiteY15" fmla="*/ 1279467 h 4909358"/>
                <a:gd name="connsiteX16" fmla="*/ 3915064 w 9162473"/>
                <a:gd name="connsiteY16" fmla="*/ 1475047 h 4909358"/>
                <a:gd name="connsiteX17" fmla="*/ 4106256 w 9162473"/>
                <a:gd name="connsiteY17" fmla="*/ 1724891 h 4909358"/>
                <a:gd name="connsiteX18" fmla="*/ 4202545 w 9162473"/>
                <a:gd name="connsiteY18" fmla="*/ 1926013 h 4909358"/>
                <a:gd name="connsiteX19" fmla="*/ 4248727 w 9162473"/>
                <a:gd name="connsiteY19" fmla="*/ 1990667 h 4909358"/>
                <a:gd name="connsiteX20" fmla="*/ 4525818 w 9162473"/>
                <a:gd name="connsiteY20" fmla="*/ 2415540 h 4909358"/>
                <a:gd name="connsiteX21" fmla="*/ 4740448 w 9162473"/>
                <a:gd name="connsiteY21" fmla="*/ 2815474 h 4909358"/>
                <a:gd name="connsiteX22" fmla="*/ 4978400 w 9162473"/>
                <a:gd name="connsiteY22" fmla="*/ 2923540 h 4909358"/>
                <a:gd name="connsiteX23" fmla="*/ 5146271 w 9162473"/>
                <a:gd name="connsiteY23" fmla="*/ 2964295 h 4909358"/>
                <a:gd name="connsiteX24" fmla="*/ 5237018 w 9162473"/>
                <a:gd name="connsiteY24" fmla="*/ 3043613 h 4909358"/>
                <a:gd name="connsiteX25" fmla="*/ 5421745 w 9162473"/>
                <a:gd name="connsiteY25" fmla="*/ 3339176 h 4909358"/>
                <a:gd name="connsiteX26" fmla="*/ 5623329 w 9162473"/>
                <a:gd name="connsiteY26" fmla="*/ 3546071 h 4909358"/>
                <a:gd name="connsiteX27" fmla="*/ 5948218 w 9162473"/>
                <a:gd name="connsiteY27" fmla="*/ 3810231 h 4909358"/>
                <a:gd name="connsiteX28" fmla="*/ 6308436 w 9162473"/>
                <a:gd name="connsiteY28" fmla="*/ 4013431 h 4909358"/>
                <a:gd name="connsiteX29" fmla="*/ 6650182 w 9162473"/>
                <a:gd name="connsiteY29" fmla="*/ 4068849 h 4909358"/>
                <a:gd name="connsiteX30" fmla="*/ 7000009 w 9162473"/>
                <a:gd name="connsiteY30" fmla="*/ 4157980 h 4909358"/>
                <a:gd name="connsiteX31" fmla="*/ 7629236 w 9162473"/>
                <a:gd name="connsiteY31" fmla="*/ 4115031 h 4909358"/>
                <a:gd name="connsiteX32" fmla="*/ 7961745 w 9162473"/>
                <a:gd name="connsiteY32" fmla="*/ 4225867 h 4909358"/>
                <a:gd name="connsiteX33" fmla="*/ 8255115 w 9162473"/>
                <a:gd name="connsiteY33" fmla="*/ 4453544 h 4909358"/>
                <a:gd name="connsiteX34" fmla="*/ 8345863 w 9162473"/>
                <a:gd name="connsiteY34" fmla="*/ 4706735 h 4909358"/>
                <a:gd name="connsiteX35" fmla="*/ 9148849 w 9162473"/>
                <a:gd name="connsiteY35" fmla="*/ 4909358 h 4909358"/>
                <a:gd name="connsiteX36" fmla="*/ 9162473 w 9162473"/>
                <a:gd name="connsiteY36" fmla="*/ 4761576 h 4909358"/>
                <a:gd name="connsiteX37" fmla="*/ 8737600 w 9162473"/>
                <a:gd name="connsiteY37" fmla="*/ 4142740 h 4909358"/>
                <a:gd name="connsiteX38" fmla="*/ 8035636 w 9162473"/>
                <a:gd name="connsiteY38" fmla="*/ 3256049 h 4909358"/>
                <a:gd name="connsiteX39" fmla="*/ 7435273 w 9162473"/>
                <a:gd name="connsiteY39" fmla="*/ 2581794 h 4909358"/>
                <a:gd name="connsiteX40" fmla="*/ 6866428 w 9162473"/>
                <a:gd name="connsiteY40" fmla="*/ 2039620 h 4909358"/>
                <a:gd name="connsiteX41" fmla="*/ 6169891 w 9162473"/>
                <a:gd name="connsiteY41" fmla="*/ 1481628 h 4909358"/>
                <a:gd name="connsiteX42" fmla="*/ 5467927 w 9162473"/>
                <a:gd name="connsiteY42" fmla="*/ 974667 h 4909358"/>
                <a:gd name="connsiteX43" fmla="*/ 4636655 w 9162473"/>
                <a:gd name="connsiteY43" fmla="*/ 475904 h 4909358"/>
                <a:gd name="connsiteX44" fmla="*/ 3739111 w 9162473"/>
                <a:gd name="connsiteY44" fmla="*/ 0 h 4909358"/>
                <a:gd name="connsiteX0" fmla="*/ 3739111 w 9154853"/>
                <a:gd name="connsiteY0" fmla="*/ 0 h 4909358"/>
                <a:gd name="connsiteX1" fmla="*/ 775277 w 9154853"/>
                <a:gd name="connsiteY1" fmla="*/ 231948 h 4909358"/>
                <a:gd name="connsiteX2" fmla="*/ 0 w 9154853"/>
                <a:gd name="connsiteY2" fmla="*/ 752994 h 4909358"/>
                <a:gd name="connsiteX3" fmla="*/ 267855 w 9154853"/>
                <a:gd name="connsiteY3" fmla="*/ 799176 h 4909358"/>
                <a:gd name="connsiteX4" fmla="*/ 553143 w 9154853"/>
                <a:gd name="connsiteY4" fmla="*/ 823075 h 4909358"/>
                <a:gd name="connsiteX5" fmla="*/ 794327 w 9154853"/>
                <a:gd name="connsiteY5" fmla="*/ 826885 h 4909358"/>
                <a:gd name="connsiteX6" fmla="*/ 1025236 w 9154853"/>
                <a:gd name="connsiteY6" fmla="*/ 882304 h 4909358"/>
                <a:gd name="connsiteX7" fmla="*/ 1293091 w 9154853"/>
                <a:gd name="connsiteY7" fmla="*/ 956194 h 4909358"/>
                <a:gd name="connsiteX8" fmla="*/ 1431636 w 9154853"/>
                <a:gd name="connsiteY8" fmla="*/ 1011613 h 4909358"/>
                <a:gd name="connsiteX9" fmla="*/ 1662545 w 9154853"/>
                <a:gd name="connsiteY9" fmla="*/ 993140 h 4909358"/>
                <a:gd name="connsiteX10" fmla="*/ 1911927 w 9154853"/>
                <a:gd name="connsiteY10" fmla="*/ 1057794 h 4909358"/>
                <a:gd name="connsiteX11" fmla="*/ 2438400 w 9154853"/>
                <a:gd name="connsiteY11" fmla="*/ 1002376 h 4909358"/>
                <a:gd name="connsiteX12" fmla="*/ 2890982 w 9154853"/>
                <a:gd name="connsiteY12" fmla="*/ 1150158 h 4909358"/>
                <a:gd name="connsiteX13" fmla="*/ 3131127 w 9154853"/>
                <a:gd name="connsiteY13" fmla="*/ 1177867 h 4909358"/>
                <a:gd name="connsiteX14" fmla="*/ 3426691 w 9154853"/>
                <a:gd name="connsiteY14" fmla="*/ 1224049 h 4909358"/>
                <a:gd name="connsiteX15" fmla="*/ 3675495 w 9154853"/>
                <a:gd name="connsiteY15" fmla="*/ 1279467 h 4909358"/>
                <a:gd name="connsiteX16" fmla="*/ 3915064 w 9154853"/>
                <a:gd name="connsiteY16" fmla="*/ 1475047 h 4909358"/>
                <a:gd name="connsiteX17" fmla="*/ 4106256 w 9154853"/>
                <a:gd name="connsiteY17" fmla="*/ 1724891 h 4909358"/>
                <a:gd name="connsiteX18" fmla="*/ 4202545 w 9154853"/>
                <a:gd name="connsiteY18" fmla="*/ 1926013 h 4909358"/>
                <a:gd name="connsiteX19" fmla="*/ 4248727 w 9154853"/>
                <a:gd name="connsiteY19" fmla="*/ 1990667 h 4909358"/>
                <a:gd name="connsiteX20" fmla="*/ 4525818 w 9154853"/>
                <a:gd name="connsiteY20" fmla="*/ 2415540 h 4909358"/>
                <a:gd name="connsiteX21" fmla="*/ 4740448 w 9154853"/>
                <a:gd name="connsiteY21" fmla="*/ 2815474 h 4909358"/>
                <a:gd name="connsiteX22" fmla="*/ 4978400 w 9154853"/>
                <a:gd name="connsiteY22" fmla="*/ 2923540 h 4909358"/>
                <a:gd name="connsiteX23" fmla="*/ 5146271 w 9154853"/>
                <a:gd name="connsiteY23" fmla="*/ 2964295 h 4909358"/>
                <a:gd name="connsiteX24" fmla="*/ 5237018 w 9154853"/>
                <a:gd name="connsiteY24" fmla="*/ 3043613 h 4909358"/>
                <a:gd name="connsiteX25" fmla="*/ 5421745 w 9154853"/>
                <a:gd name="connsiteY25" fmla="*/ 3339176 h 4909358"/>
                <a:gd name="connsiteX26" fmla="*/ 5623329 w 9154853"/>
                <a:gd name="connsiteY26" fmla="*/ 3546071 h 4909358"/>
                <a:gd name="connsiteX27" fmla="*/ 5948218 w 9154853"/>
                <a:gd name="connsiteY27" fmla="*/ 3810231 h 4909358"/>
                <a:gd name="connsiteX28" fmla="*/ 6308436 w 9154853"/>
                <a:gd name="connsiteY28" fmla="*/ 4013431 h 4909358"/>
                <a:gd name="connsiteX29" fmla="*/ 6650182 w 9154853"/>
                <a:gd name="connsiteY29" fmla="*/ 4068849 h 4909358"/>
                <a:gd name="connsiteX30" fmla="*/ 7000009 w 9154853"/>
                <a:gd name="connsiteY30" fmla="*/ 4157980 h 4909358"/>
                <a:gd name="connsiteX31" fmla="*/ 7629236 w 9154853"/>
                <a:gd name="connsiteY31" fmla="*/ 4115031 h 4909358"/>
                <a:gd name="connsiteX32" fmla="*/ 7961745 w 9154853"/>
                <a:gd name="connsiteY32" fmla="*/ 4225867 h 4909358"/>
                <a:gd name="connsiteX33" fmla="*/ 8255115 w 9154853"/>
                <a:gd name="connsiteY33" fmla="*/ 4453544 h 4909358"/>
                <a:gd name="connsiteX34" fmla="*/ 8345863 w 9154853"/>
                <a:gd name="connsiteY34" fmla="*/ 4706735 h 4909358"/>
                <a:gd name="connsiteX35" fmla="*/ 9148849 w 9154853"/>
                <a:gd name="connsiteY35" fmla="*/ 4909358 h 4909358"/>
                <a:gd name="connsiteX36" fmla="*/ 9154853 w 9154853"/>
                <a:gd name="connsiteY36" fmla="*/ 4738716 h 4909358"/>
                <a:gd name="connsiteX37" fmla="*/ 8737600 w 9154853"/>
                <a:gd name="connsiteY37" fmla="*/ 4142740 h 4909358"/>
                <a:gd name="connsiteX38" fmla="*/ 8035636 w 9154853"/>
                <a:gd name="connsiteY38" fmla="*/ 3256049 h 4909358"/>
                <a:gd name="connsiteX39" fmla="*/ 7435273 w 9154853"/>
                <a:gd name="connsiteY39" fmla="*/ 2581794 h 4909358"/>
                <a:gd name="connsiteX40" fmla="*/ 6866428 w 9154853"/>
                <a:gd name="connsiteY40" fmla="*/ 2039620 h 4909358"/>
                <a:gd name="connsiteX41" fmla="*/ 6169891 w 9154853"/>
                <a:gd name="connsiteY41" fmla="*/ 1481628 h 4909358"/>
                <a:gd name="connsiteX42" fmla="*/ 5467927 w 9154853"/>
                <a:gd name="connsiteY42" fmla="*/ 974667 h 4909358"/>
                <a:gd name="connsiteX43" fmla="*/ 4636655 w 9154853"/>
                <a:gd name="connsiteY43" fmla="*/ 475904 h 4909358"/>
                <a:gd name="connsiteX44" fmla="*/ 3739111 w 9154853"/>
                <a:gd name="connsiteY44" fmla="*/ 0 h 4909358"/>
                <a:gd name="connsiteX0" fmla="*/ 3739111 w 9148849"/>
                <a:gd name="connsiteY0" fmla="*/ 0 h 4909358"/>
                <a:gd name="connsiteX1" fmla="*/ 775277 w 9148849"/>
                <a:gd name="connsiteY1" fmla="*/ 231948 h 4909358"/>
                <a:gd name="connsiteX2" fmla="*/ 0 w 9148849"/>
                <a:gd name="connsiteY2" fmla="*/ 752994 h 4909358"/>
                <a:gd name="connsiteX3" fmla="*/ 267855 w 9148849"/>
                <a:gd name="connsiteY3" fmla="*/ 799176 h 4909358"/>
                <a:gd name="connsiteX4" fmla="*/ 553143 w 9148849"/>
                <a:gd name="connsiteY4" fmla="*/ 823075 h 4909358"/>
                <a:gd name="connsiteX5" fmla="*/ 794327 w 9148849"/>
                <a:gd name="connsiteY5" fmla="*/ 826885 h 4909358"/>
                <a:gd name="connsiteX6" fmla="*/ 1025236 w 9148849"/>
                <a:gd name="connsiteY6" fmla="*/ 882304 h 4909358"/>
                <a:gd name="connsiteX7" fmla="*/ 1293091 w 9148849"/>
                <a:gd name="connsiteY7" fmla="*/ 956194 h 4909358"/>
                <a:gd name="connsiteX8" fmla="*/ 1431636 w 9148849"/>
                <a:gd name="connsiteY8" fmla="*/ 1011613 h 4909358"/>
                <a:gd name="connsiteX9" fmla="*/ 1662545 w 9148849"/>
                <a:gd name="connsiteY9" fmla="*/ 993140 h 4909358"/>
                <a:gd name="connsiteX10" fmla="*/ 1911927 w 9148849"/>
                <a:gd name="connsiteY10" fmla="*/ 1057794 h 4909358"/>
                <a:gd name="connsiteX11" fmla="*/ 2438400 w 9148849"/>
                <a:gd name="connsiteY11" fmla="*/ 1002376 h 4909358"/>
                <a:gd name="connsiteX12" fmla="*/ 2890982 w 9148849"/>
                <a:gd name="connsiteY12" fmla="*/ 1150158 h 4909358"/>
                <a:gd name="connsiteX13" fmla="*/ 3131127 w 9148849"/>
                <a:gd name="connsiteY13" fmla="*/ 1177867 h 4909358"/>
                <a:gd name="connsiteX14" fmla="*/ 3426691 w 9148849"/>
                <a:gd name="connsiteY14" fmla="*/ 1224049 h 4909358"/>
                <a:gd name="connsiteX15" fmla="*/ 3675495 w 9148849"/>
                <a:gd name="connsiteY15" fmla="*/ 1279467 h 4909358"/>
                <a:gd name="connsiteX16" fmla="*/ 3915064 w 9148849"/>
                <a:gd name="connsiteY16" fmla="*/ 1475047 h 4909358"/>
                <a:gd name="connsiteX17" fmla="*/ 4106256 w 9148849"/>
                <a:gd name="connsiteY17" fmla="*/ 1724891 h 4909358"/>
                <a:gd name="connsiteX18" fmla="*/ 4202545 w 9148849"/>
                <a:gd name="connsiteY18" fmla="*/ 1926013 h 4909358"/>
                <a:gd name="connsiteX19" fmla="*/ 4248727 w 9148849"/>
                <a:gd name="connsiteY19" fmla="*/ 1990667 h 4909358"/>
                <a:gd name="connsiteX20" fmla="*/ 4525818 w 9148849"/>
                <a:gd name="connsiteY20" fmla="*/ 2415540 h 4909358"/>
                <a:gd name="connsiteX21" fmla="*/ 4740448 w 9148849"/>
                <a:gd name="connsiteY21" fmla="*/ 2815474 h 4909358"/>
                <a:gd name="connsiteX22" fmla="*/ 4978400 w 9148849"/>
                <a:gd name="connsiteY22" fmla="*/ 2923540 h 4909358"/>
                <a:gd name="connsiteX23" fmla="*/ 5146271 w 9148849"/>
                <a:gd name="connsiteY23" fmla="*/ 2964295 h 4909358"/>
                <a:gd name="connsiteX24" fmla="*/ 5237018 w 9148849"/>
                <a:gd name="connsiteY24" fmla="*/ 3043613 h 4909358"/>
                <a:gd name="connsiteX25" fmla="*/ 5421745 w 9148849"/>
                <a:gd name="connsiteY25" fmla="*/ 3339176 h 4909358"/>
                <a:gd name="connsiteX26" fmla="*/ 5623329 w 9148849"/>
                <a:gd name="connsiteY26" fmla="*/ 3546071 h 4909358"/>
                <a:gd name="connsiteX27" fmla="*/ 5948218 w 9148849"/>
                <a:gd name="connsiteY27" fmla="*/ 3810231 h 4909358"/>
                <a:gd name="connsiteX28" fmla="*/ 6308436 w 9148849"/>
                <a:gd name="connsiteY28" fmla="*/ 4013431 h 4909358"/>
                <a:gd name="connsiteX29" fmla="*/ 6650182 w 9148849"/>
                <a:gd name="connsiteY29" fmla="*/ 4068849 h 4909358"/>
                <a:gd name="connsiteX30" fmla="*/ 7000009 w 9148849"/>
                <a:gd name="connsiteY30" fmla="*/ 4157980 h 4909358"/>
                <a:gd name="connsiteX31" fmla="*/ 7629236 w 9148849"/>
                <a:gd name="connsiteY31" fmla="*/ 4115031 h 4909358"/>
                <a:gd name="connsiteX32" fmla="*/ 7961745 w 9148849"/>
                <a:gd name="connsiteY32" fmla="*/ 4225867 h 4909358"/>
                <a:gd name="connsiteX33" fmla="*/ 8255115 w 9148849"/>
                <a:gd name="connsiteY33" fmla="*/ 4453544 h 4909358"/>
                <a:gd name="connsiteX34" fmla="*/ 8345863 w 9148849"/>
                <a:gd name="connsiteY34" fmla="*/ 4706735 h 4909358"/>
                <a:gd name="connsiteX35" fmla="*/ 9148849 w 9148849"/>
                <a:gd name="connsiteY35" fmla="*/ 4909358 h 4909358"/>
                <a:gd name="connsiteX36" fmla="*/ 9139613 w 9148849"/>
                <a:gd name="connsiteY36" fmla="*/ 4731096 h 4909358"/>
                <a:gd name="connsiteX37" fmla="*/ 8737600 w 9148849"/>
                <a:gd name="connsiteY37" fmla="*/ 4142740 h 4909358"/>
                <a:gd name="connsiteX38" fmla="*/ 8035636 w 9148849"/>
                <a:gd name="connsiteY38" fmla="*/ 3256049 h 4909358"/>
                <a:gd name="connsiteX39" fmla="*/ 7435273 w 9148849"/>
                <a:gd name="connsiteY39" fmla="*/ 2581794 h 4909358"/>
                <a:gd name="connsiteX40" fmla="*/ 6866428 w 9148849"/>
                <a:gd name="connsiteY40" fmla="*/ 2039620 h 4909358"/>
                <a:gd name="connsiteX41" fmla="*/ 6169891 w 9148849"/>
                <a:gd name="connsiteY41" fmla="*/ 1481628 h 4909358"/>
                <a:gd name="connsiteX42" fmla="*/ 5467927 w 9148849"/>
                <a:gd name="connsiteY42" fmla="*/ 974667 h 4909358"/>
                <a:gd name="connsiteX43" fmla="*/ 4636655 w 9148849"/>
                <a:gd name="connsiteY43" fmla="*/ 475904 h 4909358"/>
                <a:gd name="connsiteX44" fmla="*/ 3739111 w 9148849"/>
                <a:gd name="connsiteY44" fmla="*/ 0 h 4909358"/>
                <a:gd name="connsiteX0" fmla="*/ 3739111 w 9139613"/>
                <a:gd name="connsiteY0" fmla="*/ 0 h 4905548"/>
                <a:gd name="connsiteX1" fmla="*/ 775277 w 9139613"/>
                <a:gd name="connsiteY1" fmla="*/ 231948 h 4905548"/>
                <a:gd name="connsiteX2" fmla="*/ 0 w 9139613"/>
                <a:gd name="connsiteY2" fmla="*/ 752994 h 4905548"/>
                <a:gd name="connsiteX3" fmla="*/ 267855 w 9139613"/>
                <a:gd name="connsiteY3" fmla="*/ 799176 h 4905548"/>
                <a:gd name="connsiteX4" fmla="*/ 553143 w 9139613"/>
                <a:gd name="connsiteY4" fmla="*/ 823075 h 4905548"/>
                <a:gd name="connsiteX5" fmla="*/ 794327 w 9139613"/>
                <a:gd name="connsiteY5" fmla="*/ 826885 h 4905548"/>
                <a:gd name="connsiteX6" fmla="*/ 1025236 w 9139613"/>
                <a:gd name="connsiteY6" fmla="*/ 882304 h 4905548"/>
                <a:gd name="connsiteX7" fmla="*/ 1293091 w 9139613"/>
                <a:gd name="connsiteY7" fmla="*/ 956194 h 4905548"/>
                <a:gd name="connsiteX8" fmla="*/ 1431636 w 9139613"/>
                <a:gd name="connsiteY8" fmla="*/ 1011613 h 4905548"/>
                <a:gd name="connsiteX9" fmla="*/ 1662545 w 9139613"/>
                <a:gd name="connsiteY9" fmla="*/ 993140 h 4905548"/>
                <a:gd name="connsiteX10" fmla="*/ 1911927 w 9139613"/>
                <a:gd name="connsiteY10" fmla="*/ 1057794 h 4905548"/>
                <a:gd name="connsiteX11" fmla="*/ 2438400 w 9139613"/>
                <a:gd name="connsiteY11" fmla="*/ 1002376 h 4905548"/>
                <a:gd name="connsiteX12" fmla="*/ 2890982 w 9139613"/>
                <a:gd name="connsiteY12" fmla="*/ 1150158 h 4905548"/>
                <a:gd name="connsiteX13" fmla="*/ 3131127 w 9139613"/>
                <a:gd name="connsiteY13" fmla="*/ 1177867 h 4905548"/>
                <a:gd name="connsiteX14" fmla="*/ 3426691 w 9139613"/>
                <a:gd name="connsiteY14" fmla="*/ 1224049 h 4905548"/>
                <a:gd name="connsiteX15" fmla="*/ 3675495 w 9139613"/>
                <a:gd name="connsiteY15" fmla="*/ 1279467 h 4905548"/>
                <a:gd name="connsiteX16" fmla="*/ 3915064 w 9139613"/>
                <a:gd name="connsiteY16" fmla="*/ 1475047 h 4905548"/>
                <a:gd name="connsiteX17" fmla="*/ 4106256 w 9139613"/>
                <a:gd name="connsiteY17" fmla="*/ 1724891 h 4905548"/>
                <a:gd name="connsiteX18" fmla="*/ 4202545 w 9139613"/>
                <a:gd name="connsiteY18" fmla="*/ 1926013 h 4905548"/>
                <a:gd name="connsiteX19" fmla="*/ 4248727 w 9139613"/>
                <a:gd name="connsiteY19" fmla="*/ 1990667 h 4905548"/>
                <a:gd name="connsiteX20" fmla="*/ 4525818 w 9139613"/>
                <a:gd name="connsiteY20" fmla="*/ 2415540 h 4905548"/>
                <a:gd name="connsiteX21" fmla="*/ 4740448 w 9139613"/>
                <a:gd name="connsiteY21" fmla="*/ 2815474 h 4905548"/>
                <a:gd name="connsiteX22" fmla="*/ 4978400 w 9139613"/>
                <a:gd name="connsiteY22" fmla="*/ 2923540 h 4905548"/>
                <a:gd name="connsiteX23" fmla="*/ 5146271 w 9139613"/>
                <a:gd name="connsiteY23" fmla="*/ 2964295 h 4905548"/>
                <a:gd name="connsiteX24" fmla="*/ 5237018 w 9139613"/>
                <a:gd name="connsiteY24" fmla="*/ 3043613 h 4905548"/>
                <a:gd name="connsiteX25" fmla="*/ 5421745 w 9139613"/>
                <a:gd name="connsiteY25" fmla="*/ 3339176 h 4905548"/>
                <a:gd name="connsiteX26" fmla="*/ 5623329 w 9139613"/>
                <a:gd name="connsiteY26" fmla="*/ 3546071 h 4905548"/>
                <a:gd name="connsiteX27" fmla="*/ 5948218 w 9139613"/>
                <a:gd name="connsiteY27" fmla="*/ 3810231 h 4905548"/>
                <a:gd name="connsiteX28" fmla="*/ 6308436 w 9139613"/>
                <a:gd name="connsiteY28" fmla="*/ 4013431 h 4905548"/>
                <a:gd name="connsiteX29" fmla="*/ 6650182 w 9139613"/>
                <a:gd name="connsiteY29" fmla="*/ 4068849 h 4905548"/>
                <a:gd name="connsiteX30" fmla="*/ 7000009 w 9139613"/>
                <a:gd name="connsiteY30" fmla="*/ 4157980 h 4905548"/>
                <a:gd name="connsiteX31" fmla="*/ 7629236 w 9139613"/>
                <a:gd name="connsiteY31" fmla="*/ 4115031 h 4905548"/>
                <a:gd name="connsiteX32" fmla="*/ 7961745 w 9139613"/>
                <a:gd name="connsiteY32" fmla="*/ 4225867 h 4905548"/>
                <a:gd name="connsiteX33" fmla="*/ 8255115 w 9139613"/>
                <a:gd name="connsiteY33" fmla="*/ 4453544 h 4905548"/>
                <a:gd name="connsiteX34" fmla="*/ 8345863 w 9139613"/>
                <a:gd name="connsiteY34" fmla="*/ 4706735 h 4905548"/>
                <a:gd name="connsiteX35" fmla="*/ 9129799 w 9139613"/>
                <a:gd name="connsiteY35" fmla="*/ 4905548 h 4905548"/>
                <a:gd name="connsiteX36" fmla="*/ 9139613 w 9139613"/>
                <a:gd name="connsiteY36" fmla="*/ 4731096 h 4905548"/>
                <a:gd name="connsiteX37" fmla="*/ 8737600 w 9139613"/>
                <a:gd name="connsiteY37" fmla="*/ 4142740 h 4905548"/>
                <a:gd name="connsiteX38" fmla="*/ 8035636 w 9139613"/>
                <a:gd name="connsiteY38" fmla="*/ 3256049 h 4905548"/>
                <a:gd name="connsiteX39" fmla="*/ 7435273 w 9139613"/>
                <a:gd name="connsiteY39" fmla="*/ 2581794 h 4905548"/>
                <a:gd name="connsiteX40" fmla="*/ 6866428 w 9139613"/>
                <a:gd name="connsiteY40" fmla="*/ 2039620 h 4905548"/>
                <a:gd name="connsiteX41" fmla="*/ 6169891 w 9139613"/>
                <a:gd name="connsiteY41" fmla="*/ 1481628 h 4905548"/>
                <a:gd name="connsiteX42" fmla="*/ 5467927 w 9139613"/>
                <a:gd name="connsiteY42" fmla="*/ 974667 h 4905548"/>
                <a:gd name="connsiteX43" fmla="*/ 4636655 w 9139613"/>
                <a:gd name="connsiteY43" fmla="*/ 475904 h 4905548"/>
                <a:gd name="connsiteX44" fmla="*/ 3739111 w 9139613"/>
                <a:gd name="connsiteY44" fmla="*/ 0 h 4905548"/>
                <a:gd name="connsiteX0" fmla="*/ 3739111 w 9139613"/>
                <a:gd name="connsiteY0" fmla="*/ 0 h 4905548"/>
                <a:gd name="connsiteX1" fmla="*/ 775277 w 9139613"/>
                <a:gd name="connsiteY1" fmla="*/ 231948 h 4905548"/>
                <a:gd name="connsiteX2" fmla="*/ 0 w 9139613"/>
                <a:gd name="connsiteY2" fmla="*/ 752994 h 4905548"/>
                <a:gd name="connsiteX3" fmla="*/ 267855 w 9139613"/>
                <a:gd name="connsiteY3" fmla="*/ 799176 h 4905548"/>
                <a:gd name="connsiteX4" fmla="*/ 553143 w 9139613"/>
                <a:gd name="connsiteY4" fmla="*/ 823075 h 4905548"/>
                <a:gd name="connsiteX5" fmla="*/ 794327 w 9139613"/>
                <a:gd name="connsiteY5" fmla="*/ 826885 h 4905548"/>
                <a:gd name="connsiteX6" fmla="*/ 1025236 w 9139613"/>
                <a:gd name="connsiteY6" fmla="*/ 882304 h 4905548"/>
                <a:gd name="connsiteX7" fmla="*/ 1293091 w 9139613"/>
                <a:gd name="connsiteY7" fmla="*/ 956194 h 4905548"/>
                <a:gd name="connsiteX8" fmla="*/ 1431636 w 9139613"/>
                <a:gd name="connsiteY8" fmla="*/ 1011613 h 4905548"/>
                <a:gd name="connsiteX9" fmla="*/ 1662545 w 9139613"/>
                <a:gd name="connsiteY9" fmla="*/ 993140 h 4905548"/>
                <a:gd name="connsiteX10" fmla="*/ 1911927 w 9139613"/>
                <a:gd name="connsiteY10" fmla="*/ 1057794 h 4905548"/>
                <a:gd name="connsiteX11" fmla="*/ 2438400 w 9139613"/>
                <a:gd name="connsiteY11" fmla="*/ 1002376 h 4905548"/>
                <a:gd name="connsiteX12" fmla="*/ 2890982 w 9139613"/>
                <a:gd name="connsiteY12" fmla="*/ 1150158 h 4905548"/>
                <a:gd name="connsiteX13" fmla="*/ 3131127 w 9139613"/>
                <a:gd name="connsiteY13" fmla="*/ 1177867 h 4905548"/>
                <a:gd name="connsiteX14" fmla="*/ 3426691 w 9139613"/>
                <a:gd name="connsiteY14" fmla="*/ 1224049 h 4905548"/>
                <a:gd name="connsiteX15" fmla="*/ 3675495 w 9139613"/>
                <a:gd name="connsiteY15" fmla="*/ 1279467 h 4905548"/>
                <a:gd name="connsiteX16" fmla="*/ 3915064 w 9139613"/>
                <a:gd name="connsiteY16" fmla="*/ 1475047 h 4905548"/>
                <a:gd name="connsiteX17" fmla="*/ 4106256 w 9139613"/>
                <a:gd name="connsiteY17" fmla="*/ 1724891 h 4905548"/>
                <a:gd name="connsiteX18" fmla="*/ 4202545 w 9139613"/>
                <a:gd name="connsiteY18" fmla="*/ 1926013 h 4905548"/>
                <a:gd name="connsiteX19" fmla="*/ 4248727 w 9139613"/>
                <a:gd name="connsiteY19" fmla="*/ 1990667 h 4905548"/>
                <a:gd name="connsiteX20" fmla="*/ 4525818 w 9139613"/>
                <a:gd name="connsiteY20" fmla="*/ 2415540 h 4905548"/>
                <a:gd name="connsiteX21" fmla="*/ 4740448 w 9139613"/>
                <a:gd name="connsiteY21" fmla="*/ 2815474 h 4905548"/>
                <a:gd name="connsiteX22" fmla="*/ 4978400 w 9139613"/>
                <a:gd name="connsiteY22" fmla="*/ 2923540 h 4905548"/>
                <a:gd name="connsiteX23" fmla="*/ 5146271 w 9139613"/>
                <a:gd name="connsiteY23" fmla="*/ 2964295 h 4905548"/>
                <a:gd name="connsiteX24" fmla="*/ 5237018 w 9139613"/>
                <a:gd name="connsiteY24" fmla="*/ 3043613 h 4905548"/>
                <a:gd name="connsiteX25" fmla="*/ 5421745 w 9139613"/>
                <a:gd name="connsiteY25" fmla="*/ 3339176 h 4905548"/>
                <a:gd name="connsiteX26" fmla="*/ 5623329 w 9139613"/>
                <a:gd name="connsiteY26" fmla="*/ 3546071 h 4905548"/>
                <a:gd name="connsiteX27" fmla="*/ 5948218 w 9139613"/>
                <a:gd name="connsiteY27" fmla="*/ 3810231 h 4905548"/>
                <a:gd name="connsiteX28" fmla="*/ 6308436 w 9139613"/>
                <a:gd name="connsiteY28" fmla="*/ 4013431 h 4905548"/>
                <a:gd name="connsiteX29" fmla="*/ 6650182 w 9139613"/>
                <a:gd name="connsiteY29" fmla="*/ 4068849 h 4905548"/>
                <a:gd name="connsiteX30" fmla="*/ 7000009 w 9139613"/>
                <a:gd name="connsiteY30" fmla="*/ 4157980 h 4905548"/>
                <a:gd name="connsiteX31" fmla="*/ 7629236 w 9139613"/>
                <a:gd name="connsiteY31" fmla="*/ 4115031 h 4905548"/>
                <a:gd name="connsiteX32" fmla="*/ 7961745 w 9139613"/>
                <a:gd name="connsiteY32" fmla="*/ 4225867 h 4905548"/>
                <a:gd name="connsiteX33" fmla="*/ 8255115 w 9139613"/>
                <a:gd name="connsiteY33" fmla="*/ 4453544 h 4905548"/>
                <a:gd name="connsiteX34" fmla="*/ 8345863 w 9139613"/>
                <a:gd name="connsiteY34" fmla="*/ 4706735 h 4905548"/>
                <a:gd name="connsiteX35" fmla="*/ 9129799 w 9139613"/>
                <a:gd name="connsiteY35" fmla="*/ 4905548 h 4905548"/>
                <a:gd name="connsiteX36" fmla="*/ 9139613 w 9139613"/>
                <a:gd name="connsiteY36" fmla="*/ 4731096 h 4905548"/>
                <a:gd name="connsiteX37" fmla="*/ 8737600 w 9139613"/>
                <a:gd name="connsiteY37" fmla="*/ 4142740 h 4905548"/>
                <a:gd name="connsiteX38" fmla="*/ 8035636 w 9139613"/>
                <a:gd name="connsiteY38" fmla="*/ 3256049 h 4905548"/>
                <a:gd name="connsiteX39" fmla="*/ 7435273 w 9139613"/>
                <a:gd name="connsiteY39" fmla="*/ 2581794 h 4905548"/>
                <a:gd name="connsiteX40" fmla="*/ 6866428 w 9139613"/>
                <a:gd name="connsiteY40" fmla="*/ 2039620 h 4905548"/>
                <a:gd name="connsiteX41" fmla="*/ 6169891 w 9139613"/>
                <a:gd name="connsiteY41" fmla="*/ 1481628 h 4905548"/>
                <a:gd name="connsiteX42" fmla="*/ 5467927 w 9139613"/>
                <a:gd name="connsiteY42" fmla="*/ 974667 h 4905548"/>
                <a:gd name="connsiteX43" fmla="*/ 4613795 w 9139613"/>
                <a:gd name="connsiteY43" fmla="*/ 475904 h 4905548"/>
                <a:gd name="connsiteX44" fmla="*/ 3739111 w 9139613"/>
                <a:gd name="connsiteY44" fmla="*/ 0 h 4905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9139613" h="4905548">
                  <a:moveTo>
                    <a:pt x="3739111" y="0"/>
                  </a:moveTo>
                  <a:lnTo>
                    <a:pt x="775277" y="231948"/>
                  </a:lnTo>
                  <a:lnTo>
                    <a:pt x="0" y="752994"/>
                  </a:lnTo>
                  <a:lnTo>
                    <a:pt x="267855" y="799176"/>
                  </a:lnTo>
                  <a:lnTo>
                    <a:pt x="553143" y="823075"/>
                  </a:lnTo>
                  <a:lnTo>
                    <a:pt x="794327" y="826885"/>
                  </a:lnTo>
                  <a:lnTo>
                    <a:pt x="1025236" y="882304"/>
                  </a:lnTo>
                  <a:lnTo>
                    <a:pt x="1293091" y="956194"/>
                  </a:lnTo>
                  <a:lnTo>
                    <a:pt x="1431636" y="1011613"/>
                  </a:lnTo>
                  <a:lnTo>
                    <a:pt x="1662545" y="993140"/>
                  </a:lnTo>
                  <a:lnTo>
                    <a:pt x="1911927" y="1057794"/>
                  </a:lnTo>
                  <a:lnTo>
                    <a:pt x="2438400" y="1002376"/>
                  </a:lnTo>
                  <a:lnTo>
                    <a:pt x="2890982" y="1150158"/>
                  </a:lnTo>
                  <a:lnTo>
                    <a:pt x="3131127" y="1177867"/>
                  </a:lnTo>
                  <a:lnTo>
                    <a:pt x="3426691" y="1224049"/>
                  </a:lnTo>
                  <a:lnTo>
                    <a:pt x="3675495" y="1279467"/>
                  </a:lnTo>
                  <a:lnTo>
                    <a:pt x="3915064" y="1475047"/>
                  </a:lnTo>
                  <a:lnTo>
                    <a:pt x="4106256" y="1724891"/>
                  </a:lnTo>
                  <a:lnTo>
                    <a:pt x="4202545" y="1926013"/>
                  </a:lnTo>
                  <a:lnTo>
                    <a:pt x="4248727" y="1990667"/>
                  </a:lnTo>
                  <a:lnTo>
                    <a:pt x="4525818" y="2415540"/>
                  </a:lnTo>
                  <a:lnTo>
                    <a:pt x="4740448" y="2815474"/>
                  </a:lnTo>
                  <a:lnTo>
                    <a:pt x="4978400" y="2923540"/>
                  </a:lnTo>
                  <a:lnTo>
                    <a:pt x="5146271" y="2964295"/>
                  </a:lnTo>
                  <a:lnTo>
                    <a:pt x="5237018" y="3043613"/>
                  </a:lnTo>
                  <a:lnTo>
                    <a:pt x="5421745" y="3339176"/>
                  </a:lnTo>
                  <a:lnTo>
                    <a:pt x="5623329" y="3546071"/>
                  </a:lnTo>
                  <a:cubicBezTo>
                    <a:pt x="5735435" y="3653174"/>
                    <a:pt x="5839922" y="3722178"/>
                    <a:pt x="5948218" y="3810231"/>
                  </a:cubicBezTo>
                  <a:lnTo>
                    <a:pt x="6308436" y="4013431"/>
                  </a:lnTo>
                  <a:lnTo>
                    <a:pt x="6650182" y="4068849"/>
                  </a:lnTo>
                  <a:lnTo>
                    <a:pt x="7000009" y="4157980"/>
                  </a:lnTo>
                  <a:lnTo>
                    <a:pt x="7629236" y="4115031"/>
                  </a:lnTo>
                  <a:lnTo>
                    <a:pt x="7961745" y="4225867"/>
                  </a:lnTo>
                  <a:lnTo>
                    <a:pt x="8255115" y="4453544"/>
                  </a:lnTo>
                  <a:lnTo>
                    <a:pt x="8345863" y="4706735"/>
                  </a:lnTo>
                  <a:lnTo>
                    <a:pt x="9129799" y="4905548"/>
                  </a:lnTo>
                  <a:lnTo>
                    <a:pt x="9139613" y="4731096"/>
                  </a:lnTo>
                  <a:lnTo>
                    <a:pt x="8737600" y="4142740"/>
                  </a:lnTo>
                  <a:lnTo>
                    <a:pt x="8035636" y="3256049"/>
                  </a:lnTo>
                  <a:lnTo>
                    <a:pt x="7435273" y="2581794"/>
                  </a:lnTo>
                  <a:lnTo>
                    <a:pt x="6866428" y="2039620"/>
                  </a:lnTo>
                  <a:lnTo>
                    <a:pt x="6169891" y="1481628"/>
                  </a:lnTo>
                  <a:lnTo>
                    <a:pt x="5467927" y="974667"/>
                  </a:lnTo>
                  <a:lnTo>
                    <a:pt x="4613795" y="475904"/>
                  </a:lnTo>
                  <a:lnTo>
                    <a:pt x="3739111" y="0"/>
                  </a:lnTo>
                  <a:close/>
                </a:path>
              </a:pathLst>
            </a:custGeom>
            <a:noFill/>
            <a:ln w="34925">
              <a:solidFill>
                <a:schemeClr val="bg1"/>
              </a:solidFill>
              <a:prstDash val="lgDashDot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DBB7642-82EA-4318-BBF3-B7BB46C9C3C8}"/>
              </a:ext>
            </a:extLst>
          </p:cNvPr>
          <p:cNvGrpSpPr/>
          <p:nvPr/>
        </p:nvGrpSpPr>
        <p:grpSpPr>
          <a:xfrm>
            <a:off x="4188030" y="1036988"/>
            <a:ext cx="6030390" cy="3548366"/>
            <a:chOff x="4188030" y="1036988"/>
            <a:chExt cx="6030390" cy="3548366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2F9A7E08-C23A-48A9-8609-5CE4D5185B08}"/>
                </a:ext>
              </a:extLst>
            </p:cNvPr>
            <p:cNvSpPr/>
            <p:nvPr/>
          </p:nvSpPr>
          <p:spPr>
            <a:xfrm>
              <a:off x="4709160" y="1443990"/>
              <a:ext cx="5509260" cy="3141364"/>
            </a:xfrm>
            <a:custGeom>
              <a:avLst/>
              <a:gdLst>
                <a:gd name="connsiteX0" fmla="*/ 3036570 w 3036570"/>
                <a:gd name="connsiteY0" fmla="*/ 1337310 h 1466850"/>
                <a:gd name="connsiteX1" fmla="*/ 2823210 w 3036570"/>
                <a:gd name="connsiteY1" fmla="*/ 1348740 h 1466850"/>
                <a:gd name="connsiteX2" fmla="*/ 2659380 w 3036570"/>
                <a:gd name="connsiteY2" fmla="*/ 1360170 h 1466850"/>
                <a:gd name="connsiteX3" fmla="*/ 2480310 w 3036570"/>
                <a:gd name="connsiteY3" fmla="*/ 1421130 h 1466850"/>
                <a:gd name="connsiteX4" fmla="*/ 2316480 w 3036570"/>
                <a:gd name="connsiteY4" fmla="*/ 1466850 h 1466850"/>
                <a:gd name="connsiteX5" fmla="*/ 2137410 w 3036570"/>
                <a:gd name="connsiteY5" fmla="*/ 1455420 h 1466850"/>
                <a:gd name="connsiteX6" fmla="*/ 1954530 w 3036570"/>
                <a:gd name="connsiteY6" fmla="*/ 1383030 h 1466850"/>
                <a:gd name="connsiteX7" fmla="*/ 1824990 w 3036570"/>
                <a:gd name="connsiteY7" fmla="*/ 1280160 h 1466850"/>
                <a:gd name="connsiteX8" fmla="*/ 1615440 w 3036570"/>
                <a:gd name="connsiteY8" fmla="*/ 990600 h 1466850"/>
                <a:gd name="connsiteX9" fmla="*/ 1344930 w 3036570"/>
                <a:gd name="connsiteY9" fmla="*/ 723900 h 1466850"/>
                <a:gd name="connsiteX10" fmla="*/ 1078230 w 3036570"/>
                <a:gd name="connsiteY10" fmla="*/ 541020 h 1466850"/>
                <a:gd name="connsiteX11" fmla="*/ 769620 w 3036570"/>
                <a:gd name="connsiteY11" fmla="*/ 354330 h 1466850"/>
                <a:gd name="connsiteX12" fmla="*/ 0 w 3036570"/>
                <a:gd name="connsiteY12" fmla="*/ 0 h 1466850"/>
                <a:gd name="connsiteX0" fmla="*/ 3310890 w 3310890"/>
                <a:gd name="connsiteY0" fmla="*/ 1447800 h 1577340"/>
                <a:gd name="connsiteX1" fmla="*/ 3097530 w 3310890"/>
                <a:gd name="connsiteY1" fmla="*/ 1459230 h 1577340"/>
                <a:gd name="connsiteX2" fmla="*/ 2933700 w 3310890"/>
                <a:gd name="connsiteY2" fmla="*/ 1470660 h 1577340"/>
                <a:gd name="connsiteX3" fmla="*/ 2754630 w 3310890"/>
                <a:gd name="connsiteY3" fmla="*/ 1531620 h 1577340"/>
                <a:gd name="connsiteX4" fmla="*/ 2590800 w 3310890"/>
                <a:gd name="connsiteY4" fmla="*/ 1577340 h 1577340"/>
                <a:gd name="connsiteX5" fmla="*/ 2411730 w 3310890"/>
                <a:gd name="connsiteY5" fmla="*/ 1565910 h 1577340"/>
                <a:gd name="connsiteX6" fmla="*/ 2228850 w 3310890"/>
                <a:gd name="connsiteY6" fmla="*/ 1493520 h 1577340"/>
                <a:gd name="connsiteX7" fmla="*/ 2099310 w 3310890"/>
                <a:gd name="connsiteY7" fmla="*/ 1390650 h 1577340"/>
                <a:gd name="connsiteX8" fmla="*/ 1889760 w 3310890"/>
                <a:gd name="connsiteY8" fmla="*/ 1101090 h 1577340"/>
                <a:gd name="connsiteX9" fmla="*/ 1619250 w 3310890"/>
                <a:gd name="connsiteY9" fmla="*/ 834390 h 1577340"/>
                <a:gd name="connsiteX10" fmla="*/ 1352550 w 3310890"/>
                <a:gd name="connsiteY10" fmla="*/ 651510 h 1577340"/>
                <a:gd name="connsiteX11" fmla="*/ 1043940 w 3310890"/>
                <a:gd name="connsiteY11" fmla="*/ 464820 h 1577340"/>
                <a:gd name="connsiteX12" fmla="*/ 0 w 3310890"/>
                <a:gd name="connsiteY12" fmla="*/ 0 h 1577340"/>
                <a:gd name="connsiteX0" fmla="*/ 4400550 w 4400550"/>
                <a:gd name="connsiteY0" fmla="*/ 2602230 h 2731770"/>
                <a:gd name="connsiteX1" fmla="*/ 4187190 w 4400550"/>
                <a:gd name="connsiteY1" fmla="*/ 2613660 h 2731770"/>
                <a:gd name="connsiteX2" fmla="*/ 4023360 w 4400550"/>
                <a:gd name="connsiteY2" fmla="*/ 2625090 h 2731770"/>
                <a:gd name="connsiteX3" fmla="*/ 3844290 w 4400550"/>
                <a:gd name="connsiteY3" fmla="*/ 2686050 h 2731770"/>
                <a:gd name="connsiteX4" fmla="*/ 3680460 w 4400550"/>
                <a:gd name="connsiteY4" fmla="*/ 2731770 h 2731770"/>
                <a:gd name="connsiteX5" fmla="*/ 3501390 w 4400550"/>
                <a:gd name="connsiteY5" fmla="*/ 2720340 h 2731770"/>
                <a:gd name="connsiteX6" fmla="*/ 3318510 w 4400550"/>
                <a:gd name="connsiteY6" fmla="*/ 2647950 h 2731770"/>
                <a:gd name="connsiteX7" fmla="*/ 3188970 w 4400550"/>
                <a:gd name="connsiteY7" fmla="*/ 2545080 h 2731770"/>
                <a:gd name="connsiteX8" fmla="*/ 2979420 w 4400550"/>
                <a:gd name="connsiteY8" fmla="*/ 2255520 h 2731770"/>
                <a:gd name="connsiteX9" fmla="*/ 2708910 w 4400550"/>
                <a:gd name="connsiteY9" fmla="*/ 1988820 h 2731770"/>
                <a:gd name="connsiteX10" fmla="*/ 2442210 w 4400550"/>
                <a:gd name="connsiteY10" fmla="*/ 1805940 h 2731770"/>
                <a:gd name="connsiteX11" fmla="*/ 2133600 w 4400550"/>
                <a:gd name="connsiteY11" fmla="*/ 1619250 h 2731770"/>
                <a:gd name="connsiteX12" fmla="*/ 0 w 4400550"/>
                <a:gd name="connsiteY12" fmla="*/ 0 h 2731770"/>
                <a:gd name="connsiteX0" fmla="*/ 4400550 w 4400550"/>
                <a:gd name="connsiteY0" fmla="*/ 2602230 h 2731770"/>
                <a:gd name="connsiteX1" fmla="*/ 4187190 w 4400550"/>
                <a:gd name="connsiteY1" fmla="*/ 2613660 h 2731770"/>
                <a:gd name="connsiteX2" fmla="*/ 4023360 w 4400550"/>
                <a:gd name="connsiteY2" fmla="*/ 2625090 h 2731770"/>
                <a:gd name="connsiteX3" fmla="*/ 3844290 w 4400550"/>
                <a:gd name="connsiteY3" fmla="*/ 2686050 h 2731770"/>
                <a:gd name="connsiteX4" fmla="*/ 3680460 w 4400550"/>
                <a:gd name="connsiteY4" fmla="*/ 2731770 h 2731770"/>
                <a:gd name="connsiteX5" fmla="*/ 3501390 w 4400550"/>
                <a:gd name="connsiteY5" fmla="*/ 2720340 h 2731770"/>
                <a:gd name="connsiteX6" fmla="*/ 3318510 w 4400550"/>
                <a:gd name="connsiteY6" fmla="*/ 2647950 h 2731770"/>
                <a:gd name="connsiteX7" fmla="*/ 3188970 w 4400550"/>
                <a:gd name="connsiteY7" fmla="*/ 2545080 h 2731770"/>
                <a:gd name="connsiteX8" fmla="*/ 2979420 w 4400550"/>
                <a:gd name="connsiteY8" fmla="*/ 2255520 h 2731770"/>
                <a:gd name="connsiteX9" fmla="*/ 2708910 w 4400550"/>
                <a:gd name="connsiteY9" fmla="*/ 1988820 h 2731770"/>
                <a:gd name="connsiteX10" fmla="*/ 2442210 w 4400550"/>
                <a:gd name="connsiteY10" fmla="*/ 1805940 h 2731770"/>
                <a:gd name="connsiteX11" fmla="*/ 994410 w 4400550"/>
                <a:gd name="connsiteY11" fmla="*/ 601980 h 2731770"/>
                <a:gd name="connsiteX12" fmla="*/ 0 w 4400550"/>
                <a:gd name="connsiteY12" fmla="*/ 0 h 2731770"/>
                <a:gd name="connsiteX0" fmla="*/ 4400550 w 4400550"/>
                <a:gd name="connsiteY0" fmla="*/ 2602230 h 2731770"/>
                <a:gd name="connsiteX1" fmla="*/ 4187190 w 4400550"/>
                <a:gd name="connsiteY1" fmla="*/ 2613660 h 2731770"/>
                <a:gd name="connsiteX2" fmla="*/ 4023360 w 4400550"/>
                <a:gd name="connsiteY2" fmla="*/ 2625090 h 2731770"/>
                <a:gd name="connsiteX3" fmla="*/ 3844290 w 4400550"/>
                <a:gd name="connsiteY3" fmla="*/ 2686050 h 2731770"/>
                <a:gd name="connsiteX4" fmla="*/ 3680460 w 4400550"/>
                <a:gd name="connsiteY4" fmla="*/ 2731770 h 2731770"/>
                <a:gd name="connsiteX5" fmla="*/ 3501390 w 4400550"/>
                <a:gd name="connsiteY5" fmla="*/ 2720340 h 2731770"/>
                <a:gd name="connsiteX6" fmla="*/ 3318510 w 4400550"/>
                <a:gd name="connsiteY6" fmla="*/ 2647950 h 2731770"/>
                <a:gd name="connsiteX7" fmla="*/ 3188970 w 4400550"/>
                <a:gd name="connsiteY7" fmla="*/ 2545080 h 2731770"/>
                <a:gd name="connsiteX8" fmla="*/ 2979420 w 4400550"/>
                <a:gd name="connsiteY8" fmla="*/ 2255520 h 2731770"/>
                <a:gd name="connsiteX9" fmla="*/ 2708910 w 4400550"/>
                <a:gd name="connsiteY9" fmla="*/ 1988820 h 2731770"/>
                <a:gd name="connsiteX10" fmla="*/ 1935480 w 4400550"/>
                <a:gd name="connsiteY10" fmla="*/ 1322070 h 2731770"/>
                <a:gd name="connsiteX11" fmla="*/ 994410 w 4400550"/>
                <a:gd name="connsiteY11" fmla="*/ 601980 h 2731770"/>
                <a:gd name="connsiteX12" fmla="*/ 0 w 4400550"/>
                <a:gd name="connsiteY12" fmla="*/ 0 h 2731770"/>
                <a:gd name="connsiteX0" fmla="*/ 4400550 w 4400550"/>
                <a:gd name="connsiteY0" fmla="*/ 2602230 h 2731770"/>
                <a:gd name="connsiteX1" fmla="*/ 4187190 w 4400550"/>
                <a:gd name="connsiteY1" fmla="*/ 2613660 h 2731770"/>
                <a:gd name="connsiteX2" fmla="*/ 4023360 w 4400550"/>
                <a:gd name="connsiteY2" fmla="*/ 2625090 h 2731770"/>
                <a:gd name="connsiteX3" fmla="*/ 3844290 w 4400550"/>
                <a:gd name="connsiteY3" fmla="*/ 2686050 h 2731770"/>
                <a:gd name="connsiteX4" fmla="*/ 3680460 w 4400550"/>
                <a:gd name="connsiteY4" fmla="*/ 2731770 h 2731770"/>
                <a:gd name="connsiteX5" fmla="*/ 3501390 w 4400550"/>
                <a:gd name="connsiteY5" fmla="*/ 2720340 h 2731770"/>
                <a:gd name="connsiteX6" fmla="*/ 3318510 w 4400550"/>
                <a:gd name="connsiteY6" fmla="*/ 2647950 h 2731770"/>
                <a:gd name="connsiteX7" fmla="*/ 3188970 w 4400550"/>
                <a:gd name="connsiteY7" fmla="*/ 2545080 h 2731770"/>
                <a:gd name="connsiteX8" fmla="*/ 2979420 w 4400550"/>
                <a:gd name="connsiteY8" fmla="*/ 2255520 h 2731770"/>
                <a:gd name="connsiteX9" fmla="*/ 2708910 w 4400550"/>
                <a:gd name="connsiteY9" fmla="*/ 1988820 h 2731770"/>
                <a:gd name="connsiteX10" fmla="*/ 1969770 w 4400550"/>
                <a:gd name="connsiteY10" fmla="*/ 1287780 h 2731770"/>
                <a:gd name="connsiteX11" fmla="*/ 994410 w 4400550"/>
                <a:gd name="connsiteY11" fmla="*/ 601980 h 2731770"/>
                <a:gd name="connsiteX12" fmla="*/ 0 w 4400550"/>
                <a:gd name="connsiteY12" fmla="*/ 0 h 2731770"/>
                <a:gd name="connsiteX0" fmla="*/ 4400550 w 4400550"/>
                <a:gd name="connsiteY0" fmla="*/ 2602230 h 2731770"/>
                <a:gd name="connsiteX1" fmla="*/ 4187190 w 4400550"/>
                <a:gd name="connsiteY1" fmla="*/ 2613660 h 2731770"/>
                <a:gd name="connsiteX2" fmla="*/ 4023360 w 4400550"/>
                <a:gd name="connsiteY2" fmla="*/ 2625090 h 2731770"/>
                <a:gd name="connsiteX3" fmla="*/ 3844290 w 4400550"/>
                <a:gd name="connsiteY3" fmla="*/ 2686050 h 2731770"/>
                <a:gd name="connsiteX4" fmla="*/ 3680460 w 4400550"/>
                <a:gd name="connsiteY4" fmla="*/ 2731770 h 2731770"/>
                <a:gd name="connsiteX5" fmla="*/ 3501390 w 4400550"/>
                <a:gd name="connsiteY5" fmla="*/ 2720340 h 2731770"/>
                <a:gd name="connsiteX6" fmla="*/ 3318510 w 4400550"/>
                <a:gd name="connsiteY6" fmla="*/ 2647950 h 2731770"/>
                <a:gd name="connsiteX7" fmla="*/ 3188970 w 4400550"/>
                <a:gd name="connsiteY7" fmla="*/ 2545080 h 2731770"/>
                <a:gd name="connsiteX8" fmla="*/ 2979420 w 4400550"/>
                <a:gd name="connsiteY8" fmla="*/ 2255520 h 2731770"/>
                <a:gd name="connsiteX9" fmla="*/ 2480310 w 4400550"/>
                <a:gd name="connsiteY9" fmla="*/ 1737360 h 2731770"/>
                <a:gd name="connsiteX10" fmla="*/ 1969770 w 4400550"/>
                <a:gd name="connsiteY10" fmla="*/ 1287780 h 2731770"/>
                <a:gd name="connsiteX11" fmla="*/ 994410 w 4400550"/>
                <a:gd name="connsiteY11" fmla="*/ 601980 h 2731770"/>
                <a:gd name="connsiteX12" fmla="*/ 0 w 4400550"/>
                <a:gd name="connsiteY12" fmla="*/ 0 h 2731770"/>
                <a:gd name="connsiteX0" fmla="*/ 4400550 w 4400550"/>
                <a:gd name="connsiteY0" fmla="*/ 2602230 h 2731770"/>
                <a:gd name="connsiteX1" fmla="*/ 4187190 w 4400550"/>
                <a:gd name="connsiteY1" fmla="*/ 2613660 h 2731770"/>
                <a:gd name="connsiteX2" fmla="*/ 4023360 w 4400550"/>
                <a:gd name="connsiteY2" fmla="*/ 2625090 h 2731770"/>
                <a:gd name="connsiteX3" fmla="*/ 3844290 w 4400550"/>
                <a:gd name="connsiteY3" fmla="*/ 2686050 h 2731770"/>
                <a:gd name="connsiteX4" fmla="*/ 3680460 w 4400550"/>
                <a:gd name="connsiteY4" fmla="*/ 2731770 h 2731770"/>
                <a:gd name="connsiteX5" fmla="*/ 3501390 w 4400550"/>
                <a:gd name="connsiteY5" fmla="*/ 2720340 h 2731770"/>
                <a:gd name="connsiteX6" fmla="*/ 3318510 w 4400550"/>
                <a:gd name="connsiteY6" fmla="*/ 2647950 h 2731770"/>
                <a:gd name="connsiteX7" fmla="*/ 3188970 w 4400550"/>
                <a:gd name="connsiteY7" fmla="*/ 2545080 h 2731770"/>
                <a:gd name="connsiteX8" fmla="*/ 2979420 w 4400550"/>
                <a:gd name="connsiteY8" fmla="*/ 2255520 h 2731770"/>
                <a:gd name="connsiteX9" fmla="*/ 2480310 w 4400550"/>
                <a:gd name="connsiteY9" fmla="*/ 1737360 h 2731770"/>
                <a:gd name="connsiteX10" fmla="*/ 1969770 w 4400550"/>
                <a:gd name="connsiteY10" fmla="*/ 1287780 h 2731770"/>
                <a:gd name="connsiteX11" fmla="*/ 994410 w 4400550"/>
                <a:gd name="connsiteY11" fmla="*/ 548640 h 2731770"/>
                <a:gd name="connsiteX12" fmla="*/ 0 w 4400550"/>
                <a:gd name="connsiteY12" fmla="*/ 0 h 2731770"/>
                <a:gd name="connsiteX0" fmla="*/ 5711190 w 5711190"/>
                <a:gd name="connsiteY0" fmla="*/ 3067050 h 3196590"/>
                <a:gd name="connsiteX1" fmla="*/ 5497830 w 5711190"/>
                <a:gd name="connsiteY1" fmla="*/ 3078480 h 3196590"/>
                <a:gd name="connsiteX2" fmla="*/ 5334000 w 5711190"/>
                <a:gd name="connsiteY2" fmla="*/ 3089910 h 3196590"/>
                <a:gd name="connsiteX3" fmla="*/ 5154930 w 5711190"/>
                <a:gd name="connsiteY3" fmla="*/ 3150870 h 3196590"/>
                <a:gd name="connsiteX4" fmla="*/ 4991100 w 5711190"/>
                <a:gd name="connsiteY4" fmla="*/ 3196590 h 3196590"/>
                <a:gd name="connsiteX5" fmla="*/ 4812030 w 5711190"/>
                <a:gd name="connsiteY5" fmla="*/ 3185160 h 3196590"/>
                <a:gd name="connsiteX6" fmla="*/ 4629150 w 5711190"/>
                <a:gd name="connsiteY6" fmla="*/ 3112770 h 3196590"/>
                <a:gd name="connsiteX7" fmla="*/ 4499610 w 5711190"/>
                <a:gd name="connsiteY7" fmla="*/ 3009900 h 3196590"/>
                <a:gd name="connsiteX8" fmla="*/ 4290060 w 5711190"/>
                <a:gd name="connsiteY8" fmla="*/ 2720340 h 3196590"/>
                <a:gd name="connsiteX9" fmla="*/ 3790950 w 5711190"/>
                <a:gd name="connsiteY9" fmla="*/ 2202180 h 3196590"/>
                <a:gd name="connsiteX10" fmla="*/ 3280410 w 5711190"/>
                <a:gd name="connsiteY10" fmla="*/ 1752600 h 3196590"/>
                <a:gd name="connsiteX11" fmla="*/ 2305050 w 5711190"/>
                <a:gd name="connsiteY11" fmla="*/ 1013460 h 3196590"/>
                <a:gd name="connsiteX12" fmla="*/ 0 w 5711190"/>
                <a:gd name="connsiteY12" fmla="*/ 0 h 3196590"/>
                <a:gd name="connsiteX0" fmla="*/ 5711190 w 5711190"/>
                <a:gd name="connsiteY0" fmla="*/ 3067050 h 3196590"/>
                <a:gd name="connsiteX1" fmla="*/ 5497830 w 5711190"/>
                <a:gd name="connsiteY1" fmla="*/ 3078480 h 3196590"/>
                <a:gd name="connsiteX2" fmla="*/ 5334000 w 5711190"/>
                <a:gd name="connsiteY2" fmla="*/ 3089910 h 3196590"/>
                <a:gd name="connsiteX3" fmla="*/ 5154930 w 5711190"/>
                <a:gd name="connsiteY3" fmla="*/ 3150870 h 3196590"/>
                <a:gd name="connsiteX4" fmla="*/ 4991100 w 5711190"/>
                <a:gd name="connsiteY4" fmla="*/ 3196590 h 3196590"/>
                <a:gd name="connsiteX5" fmla="*/ 4812030 w 5711190"/>
                <a:gd name="connsiteY5" fmla="*/ 3185160 h 3196590"/>
                <a:gd name="connsiteX6" fmla="*/ 4629150 w 5711190"/>
                <a:gd name="connsiteY6" fmla="*/ 3112770 h 3196590"/>
                <a:gd name="connsiteX7" fmla="*/ 4499610 w 5711190"/>
                <a:gd name="connsiteY7" fmla="*/ 3009900 h 3196590"/>
                <a:gd name="connsiteX8" fmla="*/ 4290060 w 5711190"/>
                <a:gd name="connsiteY8" fmla="*/ 2720340 h 3196590"/>
                <a:gd name="connsiteX9" fmla="*/ 3790950 w 5711190"/>
                <a:gd name="connsiteY9" fmla="*/ 2202180 h 3196590"/>
                <a:gd name="connsiteX10" fmla="*/ 3280410 w 5711190"/>
                <a:gd name="connsiteY10" fmla="*/ 1752600 h 3196590"/>
                <a:gd name="connsiteX11" fmla="*/ 2305050 w 5711190"/>
                <a:gd name="connsiteY11" fmla="*/ 1013460 h 3196590"/>
                <a:gd name="connsiteX12" fmla="*/ 944880 w 5711190"/>
                <a:gd name="connsiteY12" fmla="*/ 407670 h 3196590"/>
                <a:gd name="connsiteX13" fmla="*/ 0 w 5711190"/>
                <a:gd name="connsiteY13" fmla="*/ 0 h 3196590"/>
                <a:gd name="connsiteX0" fmla="*/ 5711190 w 5711190"/>
                <a:gd name="connsiteY0" fmla="*/ 3067050 h 3196590"/>
                <a:gd name="connsiteX1" fmla="*/ 5497830 w 5711190"/>
                <a:gd name="connsiteY1" fmla="*/ 3078480 h 3196590"/>
                <a:gd name="connsiteX2" fmla="*/ 5334000 w 5711190"/>
                <a:gd name="connsiteY2" fmla="*/ 3089910 h 3196590"/>
                <a:gd name="connsiteX3" fmla="*/ 5154930 w 5711190"/>
                <a:gd name="connsiteY3" fmla="*/ 3150870 h 3196590"/>
                <a:gd name="connsiteX4" fmla="*/ 4991100 w 5711190"/>
                <a:gd name="connsiteY4" fmla="*/ 3196590 h 3196590"/>
                <a:gd name="connsiteX5" fmla="*/ 4812030 w 5711190"/>
                <a:gd name="connsiteY5" fmla="*/ 3185160 h 3196590"/>
                <a:gd name="connsiteX6" fmla="*/ 4629150 w 5711190"/>
                <a:gd name="connsiteY6" fmla="*/ 3112770 h 3196590"/>
                <a:gd name="connsiteX7" fmla="*/ 4499610 w 5711190"/>
                <a:gd name="connsiteY7" fmla="*/ 3009900 h 3196590"/>
                <a:gd name="connsiteX8" fmla="*/ 4290060 w 5711190"/>
                <a:gd name="connsiteY8" fmla="*/ 2720340 h 3196590"/>
                <a:gd name="connsiteX9" fmla="*/ 3790950 w 5711190"/>
                <a:gd name="connsiteY9" fmla="*/ 2202180 h 3196590"/>
                <a:gd name="connsiteX10" fmla="*/ 3280410 w 5711190"/>
                <a:gd name="connsiteY10" fmla="*/ 1752600 h 3196590"/>
                <a:gd name="connsiteX11" fmla="*/ 2305050 w 5711190"/>
                <a:gd name="connsiteY11" fmla="*/ 1013460 h 3196590"/>
                <a:gd name="connsiteX12" fmla="*/ 1535430 w 5711190"/>
                <a:gd name="connsiteY12" fmla="*/ 662940 h 3196590"/>
                <a:gd name="connsiteX13" fmla="*/ 944880 w 5711190"/>
                <a:gd name="connsiteY13" fmla="*/ 407670 h 3196590"/>
                <a:gd name="connsiteX14" fmla="*/ 0 w 5711190"/>
                <a:gd name="connsiteY14" fmla="*/ 0 h 3196590"/>
                <a:gd name="connsiteX0" fmla="*/ 5711190 w 5711190"/>
                <a:gd name="connsiteY0" fmla="*/ 3067050 h 3196590"/>
                <a:gd name="connsiteX1" fmla="*/ 5497830 w 5711190"/>
                <a:gd name="connsiteY1" fmla="*/ 3078480 h 3196590"/>
                <a:gd name="connsiteX2" fmla="*/ 5334000 w 5711190"/>
                <a:gd name="connsiteY2" fmla="*/ 3089910 h 3196590"/>
                <a:gd name="connsiteX3" fmla="*/ 5154930 w 5711190"/>
                <a:gd name="connsiteY3" fmla="*/ 3150870 h 3196590"/>
                <a:gd name="connsiteX4" fmla="*/ 4991100 w 5711190"/>
                <a:gd name="connsiteY4" fmla="*/ 3196590 h 3196590"/>
                <a:gd name="connsiteX5" fmla="*/ 4812030 w 5711190"/>
                <a:gd name="connsiteY5" fmla="*/ 3185160 h 3196590"/>
                <a:gd name="connsiteX6" fmla="*/ 4629150 w 5711190"/>
                <a:gd name="connsiteY6" fmla="*/ 3112770 h 3196590"/>
                <a:gd name="connsiteX7" fmla="*/ 4499610 w 5711190"/>
                <a:gd name="connsiteY7" fmla="*/ 3009900 h 3196590"/>
                <a:gd name="connsiteX8" fmla="*/ 4290060 w 5711190"/>
                <a:gd name="connsiteY8" fmla="*/ 2720340 h 3196590"/>
                <a:gd name="connsiteX9" fmla="*/ 3790950 w 5711190"/>
                <a:gd name="connsiteY9" fmla="*/ 2202180 h 3196590"/>
                <a:gd name="connsiteX10" fmla="*/ 3280410 w 5711190"/>
                <a:gd name="connsiteY10" fmla="*/ 1752600 h 3196590"/>
                <a:gd name="connsiteX11" fmla="*/ 2305050 w 5711190"/>
                <a:gd name="connsiteY11" fmla="*/ 1013460 h 3196590"/>
                <a:gd name="connsiteX12" fmla="*/ 1535430 w 5711190"/>
                <a:gd name="connsiteY12" fmla="*/ 662940 h 3196590"/>
                <a:gd name="connsiteX13" fmla="*/ 708660 w 5711190"/>
                <a:gd name="connsiteY13" fmla="*/ 179070 h 3196590"/>
                <a:gd name="connsiteX14" fmla="*/ 0 w 5711190"/>
                <a:gd name="connsiteY14" fmla="*/ 0 h 3196590"/>
                <a:gd name="connsiteX0" fmla="*/ 5711190 w 5711190"/>
                <a:gd name="connsiteY0" fmla="*/ 3067050 h 3196590"/>
                <a:gd name="connsiteX1" fmla="*/ 5497830 w 5711190"/>
                <a:gd name="connsiteY1" fmla="*/ 3078480 h 3196590"/>
                <a:gd name="connsiteX2" fmla="*/ 5334000 w 5711190"/>
                <a:gd name="connsiteY2" fmla="*/ 3089910 h 3196590"/>
                <a:gd name="connsiteX3" fmla="*/ 5154930 w 5711190"/>
                <a:gd name="connsiteY3" fmla="*/ 3150870 h 3196590"/>
                <a:gd name="connsiteX4" fmla="*/ 4991100 w 5711190"/>
                <a:gd name="connsiteY4" fmla="*/ 3196590 h 3196590"/>
                <a:gd name="connsiteX5" fmla="*/ 4812030 w 5711190"/>
                <a:gd name="connsiteY5" fmla="*/ 3185160 h 3196590"/>
                <a:gd name="connsiteX6" fmla="*/ 4629150 w 5711190"/>
                <a:gd name="connsiteY6" fmla="*/ 3112770 h 3196590"/>
                <a:gd name="connsiteX7" fmla="*/ 4499610 w 5711190"/>
                <a:gd name="connsiteY7" fmla="*/ 3009900 h 3196590"/>
                <a:gd name="connsiteX8" fmla="*/ 4290060 w 5711190"/>
                <a:gd name="connsiteY8" fmla="*/ 2720340 h 3196590"/>
                <a:gd name="connsiteX9" fmla="*/ 3790950 w 5711190"/>
                <a:gd name="connsiteY9" fmla="*/ 2202180 h 3196590"/>
                <a:gd name="connsiteX10" fmla="*/ 3280410 w 5711190"/>
                <a:gd name="connsiteY10" fmla="*/ 1752600 h 3196590"/>
                <a:gd name="connsiteX11" fmla="*/ 2305050 w 5711190"/>
                <a:gd name="connsiteY11" fmla="*/ 1013460 h 3196590"/>
                <a:gd name="connsiteX12" fmla="*/ 1501140 w 5711190"/>
                <a:gd name="connsiteY12" fmla="*/ 529590 h 3196590"/>
                <a:gd name="connsiteX13" fmla="*/ 708660 w 5711190"/>
                <a:gd name="connsiteY13" fmla="*/ 179070 h 3196590"/>
                <a:gd name="connsiteX14" fmla="*/ 0 w 5711190"/>
                <a:gd name="connsiteY14" fmla="*/ 0 h 3196590"/>
                <a:gd name="connsiteX0" fmla="*/ 5711190 w 5711190"/>
                <a:gd name="connsiteY0" fmla="*/ 3067050 h 3196590"/>
                <a:gd name="connsiteX1" fmla="*/ 5497830 w 5711190"/>
                <a:gd name="connsiteY1" fmla="*/ 3078480 h 3196590"/>
                <a:gd name="connsiteX2" fmla="*/ 5334000 w 5711190"/>
                <a:gd name="connsiteY2" fmla="*/ 3089910 h 3196590"/>
                <a:gd name="connsiteX3" fmla="*/ 5154930 w 5711190"/>
                <a:gd name="connsiteY3" fmla="*/ 3150870 h 3196590"/>
                <a:gd name="connsiteX4" fmla="*/ 4991100 w 5711190"/>
                <a:gd name="connsiteY4" fmla="*/ 3196590 h 3196590"/>
                <a:gd name="connsiteX5" fmla="*/ 4812030 w 5711190"/>
                <a:gd name="connsiteY5" fmla="*/ 3185160 h 3196590"/>
                <a:gd name="connsiteX6" fmla="*/ 4629150 w 5711190"/>
                <a:gd name="connsiteY6" fmla="*/ 3112770 h 3196590"/>
                <a:gd name="connsiteX7" fmla="*/ 4499610 w 5711190"/>
                <a:gd name="connsiteY7" fmla="*/ 3009900 h 3196590"/>
                <a:gd name="connsiteX8" fmla="*/ 4290060 w 5711190"/>
                <a:gd name="connsiteY8" fmla="*/ 2720340 h 3196590"/>
                <a:gd name="connsiteX9" fmla="*/ 3790950 w 5711190"/>
                <a:gd name="connsiteY9" fmla="*/ 2202180 h 3196590"/>
                <a:gd name="connsiteX10" fmla="*/ 3280410 w 5711190"/>
                <a:gd name="connsiteY10" fmla="*/ 1752600 h 3196590"/>
                <a:gd name="connsiteX11" fmla="*/ 2305050 w 5711190"/>
                <a:gd name="connsiteY11" fmla="*/ 1013460 h 3196590"/>
                <a:gd name="connsiteX12" fmla="*/ 1501140 w 5711190"/>
                <a:gd name="connsiteY12" fmla="*/ 529590 h 3196590"/>
                <a:gd name="connsiteX13" fmla="*/ 636270 w 5711190"/>
                <a:gd name="connsiteY13" fmla="*/ 171450 h 3196590"/>
                <a:gd name="connsiteX14" fmla="*/ 0 w 5711190"/>
                <a:gd name="connsiteY14" fmla="*/ 0 h 3196590"/>
                <a:gd name="connsiteX0" fmla="*/ 5711190 w 5711190"/>
                <a:gd name="connsiteY0" fmla="*/ 3067050 h 3196590"/>
                <a:gd name="connsiteX1" fmla="*/ 5497830 w 5711190"/>
                <a:gd name="connsiteY1" fmla="*/ 3078480 h 3196590"/>
                <a:gd name="connsiteX2" fmla="*/ 5334000 w 5711190"/>
                <a:gd name="connsiteY2" fmla="*/ 3089910 h 3196590"/>
                <a:gd name="connsiteX3" fmla="*/ 5154930 w 5711190"/>
                <a:gd name="connsiteY3" fmla="*/ 3150870 h 3196590"/>
                <a:gd name="connsiteX4" fmla="*/ 4991100 w 5711190"/>
                <a:gd name="connsiteY4" fmla="*/ 3196590 h 3196590"/>
                <a:gd name="connsiteX5" fmla="*/ 4812030 w 5711190"/>
                <a:gd name="connsiteY5" fmla="*/ 3185160 h 3196590"/>
                <a:gd name="connsiteX6" fmla="*/ 4629150 w 5711190"/>
                <a:gd name="connsiteY6" fmla="*/ 3112770 h 3196590"/>
                <a:gd name="connsiteX7" fmla="*/ 4499610 w 5711190"/>
                <a:gd name="connsiteY7" fmla="*/ 3009900 h 3196590"/>
                <a:gd name="connsiteX8" fmla="*/ 4290060 w 5711190"/>
                <a:gd name="connsiteY8" fmla="*/ 2720340 h 3196590"/>
                <a:gd name="connsiteX9" fmla="*/ 3790950 w 5711190"/>
                <a:gd name="connsiteY9" fmla="*/ 2202180 h 3196590"/>
                <a:gd name="connsiteX10" fmla="*/ 3280410 w 5711190"/>
                <a:gd name="connsiteY10" fmla="*/ 1752600 h 3196590"/>
                <a:gd name="connsiteX11" fmla="*/ 2305050 w 5711190"/>
                <a:gd name="connsiteY11" fmla="*/ 1013460 h 3196590"/>
                <a:gd name="connsiteX12" fmla="*/ 1474470 w 5711190"/>
                <a:gd name="connsiteY12" fmla="*/ 525780 h 3196590"/>
                <a:gd name="connsiteX13" fmla="*/ 636270 w 5711190"/>
                <a:gd name="connsiteY13" fmla="*/ 171450 h 3196590"/>
                <a:gd name="connsiteX14" fmla="*/ 0 w 5711190"/>
                <a:gd name="connsiteY14" fmla="*/ 0 h 3196590"/>
                <a:gd name="connsiteX0" fmla="*/ 5711190 w 5711190"/>
                <a:gd name="connsiteY0" fmla="*/ 3067050 h 3196590"/>
                <a:gd name="connsiteX1" fmla="*/ 5497830 w 5711190"/>
                <a:gd name="connsiteY1" fmla="*/ 3078480 h 3196590"/>
                <a:gd name="connsiteX2" fmla="*/ 5334000 w 5711190"/>
                <a:gd name="connsiteY2" fmla="*/ 3089910 h 3196590"/>
                <a:gd name="connsiteX3" fmla="*/ 5154930 w 5711190"/>
                <a:gd name="connsiteY3" fmla="*/ 3150870 h 3196590"/>
                <a:gd name="connsiteX4" fmla="*/ 4991100 w 5711190"/>
                <a:gd name="connsiteY4" fmla="*/ 3196590 h 3196590"/>
                <a:gd name="connsiteX5" fmla="*/ 4812030 w 5711190"/>
                <a:gd name="connsiteY5" fmla="*/ 3185160 h 3196590"/>
                <a:gd name="connsiteX6" fmla="*/ 4629150 w 5711190"/>
                <a:gd name="connsiteY6" fmla="*/ 3112770 h 3196590"/>
                <a:gd name="connsiteX7" fmla="*/ 4499610 w 5711190"/>
                <a:gd name="connsiteY7" fmla="*/ 3009900 h 3196590"/>
                <a:gd name="connsiteX8" fmla="*/ 4290060 w 5711190"/>
                <a:gd name="connsiteY8" fmla="*/ 2720340 h 3196590"/>
                <a:gd name="connsiteX9" fmla="*/ 3790950 w 5711190"/>
                <a:gd name="connsiteY9" fmla="*/ 2202180 h 3196590"/>
                <a:gd name="connsiteX10" fmla="*/ 3253740 w 5711190"/>
                <a:gd name="connsiteY10" fmla="*/ 1783080 h 3196590"/>
                <a:gd name="connsiteX11" fmla="*/ 2305050 w 5711190"/>
                <a:gd name="connsiteY11" fmla="*/ 1013460 h 3196590"/>
                <a:gd name="connsiteX12" fmla="*/ 1474470 w 5711190"/>
                <a:gd name="connsiteY12" fmla="*/ 525780 h 3196590"/>
                <a:gd name="connsiteX13" fmla="*/ 636270 w 5711190"/>
                <a:gd name="connsiteY13" fmla="*/ 171450 h 3196590"/>
                <a:gd name="connsiteX14" fmla="*/ 0 w 5711190"/>
                <a:gd name="connsiteY14" fmla="*/ 0 h 3196590"/>
                <a:gd name="connsiteX0" fmla="*/ 5711190 w 5711190"/>
                <a:gd name="connsiteY0" fmla="*/ 3067050 h 3196590"/>
                <a:gd name="connsiteX1" fmla="*/ 5497830 w 5711190"/>
                <a:gd name="connsiteY1" fmla="*/ 3078480 h 3196590"/>
                <a:gd name="connsiteX2" fmla="*/ 5334000 w 5711190"/>
                <a:gd name="connsiteY2" fmla="*/ 3089910 h 3196590"/>
                <a:gd name="connsiteX3" fmla="*/ 5154930 w 5711190"/>
                <a:gd name="connsiteY3" fmla="*/ 3150870 h 3196590"/>
                <a:gd name="connsiteX4" fmla="*/ 4991100 w 5711190"/>
                <a:gd name="connsiteY4" fmla="*/ 3196590 h 3196590"/>
                <a:gd name="connsiteX5" fmla="*/ 4812030 w 5711190"/>
                <a:gd name="connsiteY5" fmla="*/ 3185160 h 3196590"/>
                <a:gd name="connsiteX6" fmla="*/ 4629150 w 5711190"/>
                <a:gd name="connsiteY6" fmla="*/ 3112770 h 3196590"/>
                <a:gd name="connsiteX7" fmla="*/ 4499610 w 5711190"/>
                <a:gd name="connsiteY7" fmla="*/ 3009900 h 3196590"/>
                <a:gd name="connsiteX8" fmla="*/ 4290060 w 5711190"/>
                <a:gd name="connsiteY8" fmla="*/ 2720340 h 3196590"/>
                <a:gd name="connsiteX9" fmla="*/ 3733800 w 5711190"/>
                <a:gd name="connsiteY9" fmla="*/ 2244090 h 3196590"/>
                <a:gd name="connsiteX10" fmla="*/ 3253740 w 5711190"/>
                <a:gd name="connsiteY10" fmla="*/ 1783080 h 3196590"/>
                <a:gd name="connsiteX11" fmla="*/ 2305050 w 5711190"/>
                <a:gd name="connsiteY11" fmla="*/ 1013460 h 3196590"/>
                <a:gd name="connsiteX12" fmla="*/ 1474470 w 5711190"/>
                <a:gd name="connsiteY12" fmla="*/ 525780 h 3196590"/>
                <a:gd name="connsiteX13" fmla="*/ 636270 w 5711190"/>
                <a:gd name="connsiteY13" fmla="*/ 171450 h 3196590"/>
                <a:gd name="connsiteX14" fmla="*/ 0 w 5711190"/>
                <a:gd name="connsiteY14" fmla="*/ 0 h 3196590"/>
                <a:gd name="connsiteX0" fmla="*/ 5711190 w 5711190"/>
                <a:gd name="connsiteY0" fmla="*/ 3067050 h 3196590"/>
                <a:gd name="connsiteX1" fmla="*/ 5497830 w 5711190"/>
                <a:gd name="connsiteY1" fmla="*/ 3078480 h 3196590"/>
                <a:gd name="connsiteX2" fmla="*/ 5334000 w 5711190"/>
                <a:gd name="connsiteY2" fmla="*/ 3089910 h 3196590"/>
                <a:gd name="connsiteX3" fmla="*/ 5154930 w 5711190"/>
                <a:gd name="connsiteY3" fmla="*/ 3150870 h 3196590"/>
                <a:gd name="connsiteX4" fmla="*/ 4991100 w 5711190"/>
                <a:gd name="connsiteY4" fmla="*/ 3196590 h 3196590"/>
                <a:gd name="connsiteX5" fmla="*/ 4812030 w 5711190"/>
                <a:gd name="connsiteY5" fmla="*/ 3185160 h 3196590"/>
                <a:gd name="connsiteX6" fmla="*/ 4629150 w 5711190"/>
                <a:gd name="connsiteY6" fmla="*/ 3112770 h 3196590"/>
                <a:gd name="connsiteX7" fmla="*/ 4499610 w 5711190"/>
                <a:gd name="connsiteY7" fmla="*/ 3009900 h 3196590"/>
                <a:gd name="connsiteX8" fmla="*/ 4229100 w 5711190"/>
                <a:gd name="connsiteY8" fmla="*/ 2762250 h 3196590"/>
                <a:gd name="connsiteX9" fmla="*/ 3733800 w 5711190"/>
                <a:gd name="connsiteY9" fmla="*/ 2244090 h 3196590"/>
                <a:gd name="connsiteX10" fmla="*/ 3253740 w 5711190"/>
                <a:gd name="connsiteY10" fmla="*/ 1783080 h 3196590"/>
                <a:gd name="connsiteX11" fmla="*/ 2305050 w 5711190"/>
                <a:gd name="connsiteY11" fmla="*/ 1013460 h 3196590"/>
                <a:gd name="connsiteX12" fmla="*/ 1474470 w 5711190"/>
                <a:gd name="connsiteY12" fmla="*/ 525780 h 3196590"/>
                <a:gd name="connsiteX13" fmla="*/ 636270 w 5711190"/>
                <a:gd name="connsiteY13" fmla="*/ 171450 h 3196590"/>
                <a:gd name="connsiteX14" fmla="*/ 0 w 5711190"/>
                <a:gd name="connsiteY14" fmla="*/ 0 h 3196590"/>
                <a:gd name="connsiteX0" fmla="*/ 5711190 w 5711190"/>
                <a:gd name="connsiteY0" fmla="*/ 3067050 h 3196590"/>
                <a:gd name="connsiteX1" fmla="*/ 5497830 w 5711190"/>
                <a:gd name="connsiteY1" fmla="*/ 3078480 h 3196590"/>
                <a:gd name="connsiteX2" fmla="*/ 5334000 w 5711190"/>
                <a:gd name="connsiteY2" fmla="*/ 3089910 h 3196590"/>
                <a:gd name="connsiteX3" fmla="*/ 5154930 w 5711190"/>
                <a:gd name="connsiteY3" fmla="*/ 3150870 h 3196590"/>
                <a:gd name="connsiteX4" fmla="*/ 4991100 w 5711190"/>
                <a:gd name="connsiteY4" fmla="*/ 3196590 h 3196590"/>
                <a:gd name="connsiteX5" fmla="*/ 4812030 w 5711190"/>
                <a:gd name="connsiteY5" fmla="*/ 3185160 h 3196590"/>
                <a:gd name="connsiteX6" fmla="*/ 4629150 w 5711190"/>
                <a:gd name="connsiteY6" fmla="*/ 3112770 h 3196590"/>
                <a:gd name="connsiteX7" fmla="*/ 4446270 w 5711190"/>
                <a:gd name="connsiteY7" fmla="*/ 3028950 h 3196590"/>
                <a:gd name="connsiteX8" fmla="*/ 4229100 w 5711190"/>
                <a:gd name="connsiteY8" fmla="*/ 2762250 h 3196590"/>
                <a:gd name="connsiteX9" fmla="*/ 3733800 w 5711190"/>
                <a:gd name="connsiteY9" fmla="*/ 2244090 h 3196590"/>
                <a:gd name="connsiteX10" fmla="*/ 3253740 w 5711190"/>
                <a:gd name="connsiteY10" fmla="*/ 1783080 h 3196590"/>
                <a:gd name="connsiteX11" fmla="*/ 2305050 w 5711190"/>
                <a:gd name="connsiteY11" fmla="*/ 1013460 h 3196590"/>
                <a:gd name="connsiteX12" fmla="*/ 1474470 w 5711190"/>
                <a:gd name="connsiteY12" fmla="*/ 525780 h 3196590"/>
                <a:gd name="connsiteX13" fmla="*/ 636270 w 5711190"/>
                <a:gd name="connsiteY13" fmla="*/ 171450 h 3196590"/>
                <a:gd name="connsiteX14" fmla="*/ 0 w 5711190"/>
                <a:gd name="connsiteY14" fmla="*/ 0 h 3196590"/>
                <a:gd name="connsiteX0" fmla="*/ 5711190 w 5711190"/>
                <a:gd name="connsiteY0" fmla="*/ 3067050 h 3196590"/>
                <a:gd name="connsiteX1" fmla="*/ 5497830 w 5711190"/>
                <a:gd name="connsiteY1" fmla="*/ 3078480 h 3196590"/>
                <a:gd name="connsiteX2" fmla="*/ 5334000 w 5711190"/>
                <a:gd name="connsiteY2" fmla="*/ 3089910 h 3196590"/>
                <a:gd name="connsiteX3" fmla="*/ 5154930 w 5711190"/>
                <a:gd name="connsiteY3" fmla="*/ 3150870 h 3196590"/>
                <a:gd name="connsiteX4" fmla="*/ 4991100 w 5711190"/>
                <a:gd name="connsiteY4" fmla="*/ 3196590 h 3196590"/>
                <a:gd name="connsiteX5" fmla="*/ 4812030 w 5711190"/>
                <a:gd name="connsiteY5" fmla="*/ 3185160 h 3196590"/>
                <a:gd name="connsiteX6" fmla="*/ 4610100 w 5711190"/>
                <a:gd name="connsiteY6" fmla="*/ 3166110 h 3196590"/>
                <a:gd name="connsiteX7" fmla="*/ 4446270 w 5711190"/>
                <a:gd name="connsiteY7" fmla="*/ 3028950 h 3196590"/>
                <a:gd name="connsiteX8" fmla="*/ 4229100 w 5711190"/>
                <a:gd name="connsiteY8" fmla="*/ 2762250 h 3196590"/>
                <a:gd name="connsiteX9" fmla="*/ 3733800 w 5711190"/>
                <a:gd name="connsiteY9" fmla="*/ 2244090 h 3196590"/>
                <a:gd name="connsiteX10" fmla="*/ 3253740 w 5711190"/>
                <a:gd name="connsiteY10" fmla="*/ 1783080 h 3196590"/>
                <a:gd name="connsiteX11" fmla="*/ 2305050 w 5711190"/>
                <a:gd name="connsiteY11" fmla="*/ 1013460 h 3196590"/>
                <a:gd name="connsiteX12" fmla="*/ 1474470 w 5711190"/>
                <a:gd name="connsiteY12" fmla="*/ 525780 h 3196590"/>
                <a:gd name="connsiteX13" fmla="*/ 636270 w 5711190"/>
                <a:gd name="connsiteY13" fmla="*/ 171450 h 3196590"/>
                <a:gd name="connsiteX14" fmla="*/ 0 w 5711190"/>
                <a:gd name="connsiteY14" fmla="*/ 0 h 3196590"/>
                <a:gd name="connsiteX0" fmla="*/ 5711190 w 5711190"/>
                <a:gd name="connsiteY0" fmla="*/ 3067050 h 3219450"/>
                <a:gd name="connsiteX1" fmla="*/ 5497830 w 5711190"/>
                <a:gd name="connsiteY1" fmla="*/ 3078480 h 3219450"/>
                <a:gd name="connsiteX2" fmla="*/ 5334000 w 5711190"/>
                <a:gd name="connsiteY2" fmla="*/ 3089910 h 3219450"/>
                <a:gd name="connsiteX3" fmla="*/ 5154930 w 5711190"/>
                <a:gd name="connsiteY3" fmla="*/ 3150870 h 3219450"/>
                <a:gd name="connsiteX4" fmla="*/ 4991100 w 5711190"/>
                <a:gd name="connsiteY4" fmla="*/ 3196590 h 3219450"/>
                <a:gd name="connsiteX5" fmla="*/ 4804410 w 5711190"/>
                <a:gd name="connsiteY5" fmla="*/ 3219450 h 3219450"/>
                <a:gd name="connsiteX6" fmla="*/ 4610100 w 5711190"/>
                <a:gd name="connsiteY6" fmla="*/ 3166110 h 3219450"/>
                <a:gd name="connsiteX7" fmla="*/ 4446270 w 5711190"/>
                <a:gd name="connsiteY7" fmla="*/ 3028950 h 3219450"/>
                <a:gd name="connsiteX8" fmla="*/ 4229100 w 5711190"/>
                <a:gd name="connsiteY8" fmla="*/ 2762250 h 3219450"/>
                <a:gd name="connsiteX9" fmla="*/ 3733800 w 5711190"/>
                <a:gd name="connsiteY9" fmla="*/ 2244090 h 3219450"/>
                <a:gd name="connsiteX10" fmla="*/ 3253740 w 5711190"/>
                <a:gd name="connsiteY10" fmla="*/ 1783080 h 3219450"/>
                <a:gd name="connsiteX11" fmla="*/ 2305050 w 5711190"/>
                <a:gd name="connsiteY11" fmla="*/ 1013460 h 3219450"/>
                <a:gd name="connsiteX12" fmla="*/ 1474470 w 5711190"/>
                <a:gd name="connsiteY12" fmla="*/ 525780 h 3219450"/>
                <a:gd name="connsiteX13" fmla="*/ 636270 w 5711190"/>
                <a:gd name="connsiteY13" fmla="*/ 171450 h 3219450"/>
                <a:gd name="connsiteX14" fmla="*/ 0 w 5711190"/>
                <a:gd name="connsiteY14" fmla="*/ 0 h 3219450"/>
                <a:gd name="connsiteX0" fmla="*/ 5711190 w 5711190"/>
                <a:gd name="connsiteY0" fmla="*/ 3067050 h 3219450"/>
                <a:gd name="connsiteX1" fmla="*/ 5497830 w 5711190"/>
                <a:gd name="connsiteY1" fmla="*/ 3078480 h 3219450"/>
                <a:gd name="connsiteX2" fmla="*/ 5334000 w 5711190"/>
                <a:gd name="connsiteY2" fmla="*/ 3089910 h 3219450"/>
                <a:gd name="connsiteX3" fmla="*/ 5154930 w 5711190"/>
                <a:gd name="connsiteY3" fmla="*/ 3150870 h 3219450"/>
                <a:gd name="connsiteX4" fmla="*/ 4991100 w 5711190"/>
                <a:gd name="connsiteY4" fmla="*/ 3196590 h 3219450"/>
                <a:gd name="connsiteX5" fmla="*/ 4804410 w 5711190"/>
                <a:gd name="connsiteY5" fmla="*/ 3219450 h 3219450"/>
                <a:gd name="connsiteX6" fmla="*/ 4610100 w 5711190"/>
                <a:gd name="connsiteY6" fmla="*/ 3166110 h 3219450"/>
                <a:gd name="connsiteX7" fmla="*/ 4446270 w 5711190"/>
                <a:gd name="connsiteY7" fmla="*/ 3028950 h 3219450"/>
                <a:gd name="connsiteX8" fmla="*/ 4229100 w 5711190"/>
                <a:gd name="connsiteY8" fmla="*/ 2762250 h 3219450"/>
                <a:gd name="connsiteX9" fmla="*/ 3733800 w 5711190"/>
                <a:gd name="connsiteY9" fmla="*/ 2244090 h 3219450"/>
                <a:gd name="connsiteX10" fmla="*/ 3253740 w 5711190"/>
                <a:gd name="connsiteY10" fmla="*/ 1783080 h 3219450"/>
                <a:gd name="connsiteX11" fmla="*/ 2305050 w 5711190"/>
                <a:gd name="connsiteY11" fmla="*/ 1013460 h 3219450"/>
                <a:gd name="connsiteX12" fmla="*/ 1474470 w 5711190"/>
                <a:gd name="connsiteY12" fmla="*/ 525780 h 3219450"/>
                <a:gd name="connsiteX13" fmla="*/ 636270 w 5711190"/>
                <a:gd name="connsiteY13" fmla="*/ 171450 h 3219450"/>
                <a:gd name="connsiteX14" fmla="*/ 0 w 5711190"/>
                <a:gd name="connsiteY14" fmla="*/ 0 h 3219450"/>
                <a:gd name="connsiteX0" fmla="*/ 5711190 w 5711190"/>
                <a:gd name="connsiteY0" fmla="*/ 3067050 h 3219450"/>
                <a:gd name="connsiteX1" fmla="*/ 5497830 w 5711190"/>
                <a:gd name="connsiteY1" fmla="*/ 3078480 h 3219450"/>
                <a:gd name="connsiteX2" fmla="*/ 5334000 w 5711190"/>
                <a:gd name="connsiteY2" fmla="*/ 3089910 h 3219450"/>
                <a:gd name="connsiteX3" fmla="*/ 5154930 w 5711190"/>
                <a:gd name="connsiteY3" fmla="*/ 3150870 h 3219450"/>
                <a:gd name="connsiteX4" fmla="*/ 4991100 w 5711190"/>
                <a:gd name="connsiteY4" fmla="*/ 3196590 h 3219450"/>
                <a:gd name="connsiteX5" fmla="*/ 4804410 w 5711190"/>
                <a:gd name="connsiteY5" fmla="*/ 3219450 h 3219450"/>
                <a:gd name="connsiteX6" fmla="*/ 4610100 w 5711190"/>
                <a:gd name="connsiteY6" fmla="*/ 3166110 h 3219450"/>
                <a:gd name="connsiteX7" fmla="*/ 4419600 w 5711190"/>
                <a:gd name="connsiteY7" fmla="*/ 3025140 h 3219450"/>
                <a:gd name="connsiteX8" fmla="*/ 4229100 w 5711190"/>
                <a:gd name="connsiteY8" fmla="*/ 2762250 h 3219450"/>
                <a:gd name="connsiteX9" fmla="*/ 3733800 w 5711190"/>
                <a:gd name="connsiteY9" fmla="*/ 2244090 h 3219450"/>
                <a:gd name="connsiteX10" fmla="*/ 3253740 w 5711190"/>
                <a:gd name="connsiteY10" fmla="*/ 1783080 h 3219450"/>
                <a:gd name="connsiteX11" fmla="*/ 2305050 w 5711190"/>
                <a:gd name="connsiteY11" fmla="*/ 1013460 h 3219450"/>
                <a:gd name="connsiteX12" fmla="*/ 1474470 w 5711190"/>
                <a:gd name="connsiteY12" fmla="*/ 525780 h 3219450"/>
                <a:gd name="connsiteX13" fmla="*/ 636270 w 5711190"/>
                <a:gd name="connsiteY13" fmla="*/ 171450 h 3219450"/>
                <a:gd name="connsiteX14" fmla="*/ 0 w 5711190"/>
                <a:gd name="connsiteY14" fmla="*/ 0 h 3219450"/>
                <a:gd name="connsiteX0" fmla="*/ 5711190 w 5711190"/>
                <a:gd name="connsiteY0" fmla="*/ 3067050 h 3219450"/>
                <a:gd name="connsiteX1" fmla="*/ 5497830 w 5711190"/>
                <a:gd name="connsiteY1" fmla="*/ 3078480 h 3219450"/>
                <a:gd name="connsiteX2" fmla="*/ 5334000 w 5711190"/>
                <a:gd name="connsiteY2" fmla="*/ 3089910 h 3219450"/>
                <a:gd name="connsiteX3" fmla="*/ 5154930 w 5711190"/>
                <a:gd name="connsiteY3" fmla="*/ 3150870 h 3219450"/>
                <a:gd name="connsiteX4" fmla="*/ 4991100 w 5711190"/>
                <a:gd name="connsiteY4" fmla="*/ 3196590 h 3219450"/>
                <a:gd name="connsiteX5" fmla="*/ 4804410 w 5711190"/>
                <a:gd name="connsiteY5" fmla="*/ 3219450 h 3219450"/>
                <a:gd name="connsiteX6" fmla="*/ 4610100 w 5711190"/>
                <a:gd name="connsiteY6" fmla="*/ 3166110 h 3219450"/>
                <a:gd name="connsiteX7" fmla="*/ 4419600 w 5711190"/>
                <a:gd name="connsiteY7" fmla="*/ 3025140 h 3219450"/>
                <a:gd name="connsiteX8" fmla="*/ 4229100 w 5711190"/>
                <a:gd name="connsiteY8" fmla="*/ 2762250 h 3219450"/>
                <a:gd name="connsiteX9" fmla="*/ 3733800 w 5711190"/>
                <a:gd name="connsiteY9" fmla="*/ 2244090 h 3219450"/>
                <a:gd name="connsiteX10" fmla="*/ 3253740 w 5711190"/>
                <a:gd name="connsiteY10" fmla="*/ 1783080 h 3219450"/>
                <a:gd name="connsiteX11" fmla="*/ 2305050 w 5711190"/>
                <a:gd name="connsiteY11" fmla="*/ 1013460 h 3219450"/>
                <a:gd name="connsiteX12" fmla="*/ 1474470 w 5711190"/>
                <a:gd name="connsiteY12" fmla="*/ 525780 h 3219450"/>
                <a:gd name="connsiteX13" fmla="*/ 636270 w 5711190"/>
                <a:gd name="connsiteY13" fmla="*/ 171450 h 3219450"/>
                <a:gd name="connsiteX14" fmla="*/ 0 w 5711190"/>
                <a:gd name="connsiteY14" fmla="*/ 0 h 3219450"/>
                <a:gd name="connsiteX0" fmla="*/ 5711190 w 5711190"/>
                <a:gd name="connsiteY0" fmla="*/ 3067050 h 3219450"/>
                <a:gd name="connsiteX1" fmla="*/ 5497830 w 5711190"/>
                <a:gd name="connsiteY1" fmla="*/ 3078480 h 3219450"/>
                <a:gd name="connsiteX2" fmla="*/ 5334000 w 5711190"/>
                <a:gd name="connsiteY2" fmla="*/ 3089910 h 3219450"/>
                <a:gd name="connsiteX3" fmla="*/ 5154930 w 5711190"/>
                <a:gd name="connsiteY3" fmla="*/ 3150870 h 3219450"/>
                <a:gd name="connsiteX4" fmla="*/ 4991100 w 5711190"/>
                <a:gd name="connsiteY4" fmla="*/ 3196590 h 3219450"/>
                <a:gd name="connsiteX5" fmla="*/ 4804410 w 5711190"/>
                <a:gd name="connsiteY5" fmla="*/ 3219450 h 3219450"/>
                <a:gd name="connsiteX6" fmla="*/ 4610100 w 5711190"/>
                <a:gd name="connsiteY6" fmla="*/ 3166110 h 3219450"/>
                <a:gd name="connsiteX7" fmla="*/ 4419600 w 5711190"/>
                <a:gd name="connsiteY7" fmla="*/ 3025140 h 3219450"/>
                <a:gd name="connsiteX8" fmla="*/ 4229100 w 5711190"/>
                <a:gd name="connsiteY8" fmla="*/ 2762250 h 3219450"/>
                <a:gd name="connsiteX9" fmla="*/ 3733800 w 5711190"/>
                <a:gd name="connsiteY9" fmla="*/ 2244090 h 3219450"/>
                <a:gd name="connsiteX10" fmla="*/ 3253740 w 5711190"/>
                <a:gd name="connsiteY10" fmla="*/ 1783080 h 3219450"/>
                <a:gd name="connsiteX11" fmla="*/ 2305050 w 5711190"/>
                <a:gd name="connsiteY11" fmla="*/ 1013460 h 3219450"/>
                <a:gd name="connsiteX12" fmla="*/ 1474470 w 5711190"/>
                <a:gd name="connsiteY12" fmla="*/ 525780 h 3219450"/>
                <a:gd name="connsiteX13" fmla="*/ 636270 w 5711190"/>
                <a:gd name="connsiteY13" fmla="*/ 171450 h 3219450"/>
                <a:gd name="connsiteX14" fmla="*/ 0 w 5711190"/>
                <a:gd name="connsiteY14" fmla="*/ 0 h 3219450"/>
                <a:gd name="connsiteX0" fmla="*/ 5711190 w 5711190"/>
                <a:gd name="connsiteY0" fmla="*/ 3067050 h 3219450"/>
                <a:gd name="connsiteX1" fmla="*/ 5497830 w 5711190"/>
                <a:gd name="connsiteY1" fmla="*/ 3078480 h 3219450"/>
                <a:gd name="connsiteX2" fmla="*/ 5334000 w 5711190"/>
                <a:gd name="connsiteY2" fmla="*/ 3089910 h 3219450"/>
                <a:gd name="connsiteX3" fmla="*/ 5154930 w 5711190"/>
                <a:gd name="connsiteY3" fmla="*/ 3150870 h 3219450"/>
                <a:gd name="connsiteX4" fmla="*/ 4991100 w 5711190"/>
                <a:gd name="connsiteY4" fmla="*/ 3196590 h 3219450"/>
                <a:gd name="connsiteX5" fmla="*/ 4804410 w 5711190"/>
                <a:gd name="connsiteY5" fmla="*/ 3219450 h 3219450"/>
                <a:gd name="connsiteX6" fmla="*/ 4610100 w 5711190"/>
                <a:gd name="connsiteY6" fmla="*/ 3166110 h 3219450"/>
                <a:gd name="connsiteX7" fmla="*/ 4419600 w 5711190"/>
                <a:gd name="connsiteY7" fmla="*/ 3025140 h 3219450"/>
                <a:gd name="connsiteX8" fmla="*/ 4229100 w 5711190"/>
                <a:gd name="connsiteY8" fmla="*/ 2762250 h 3219450"/>
                <a:gd name="connsiteX9" fmla="*/ 3733800 w 5711190"/>
                <a:gd name="connsiteY9" fmla="*/ 2244090 h 3219450"/>
                <a:gd name="connsiteX10" fmla="*/ 3253740 w 5711190"/>
                <a:gd name="connsiteY10" fmla="*/ 1783080 h 3219450"/>
                <a:gd name="connsiteX11" fmla="*/ 2305050 w 5711190"/>
                <a:gd name="connsiteY11" fmla="*/ 1013460 h 3219450"/>
                <a:gd name="connsiteX12" fmla="*/ 1474470 w 5711190"/>
                <a:gd name="connsiteY12" fmla="*/ 525780 h 3219450"/>
                <a:gd name="connsiteX13" fmla="*/ 636270 w 5711190"/>
                <a:gd name="connsiteY13" fmla="*/ 171450 h 3219450"/>
                <a:gd name="connsiteX14" fmla="*/ 0 w 5711190"/>
                <a:gd name="connsiteY14" fmla="*/ 0 h 3219450"/>
                <a:gd name="connsiteX0" fmla="*/ 5711190 w 5711190"/>
                <a:gd name="connsiteY0" fmla="*/ 3067050 h 3219450"/>
                <a:gd name="connsiteX1" fmla="*/ 5497830 w 5711190"/>
                <a:gd name="connsiteY1" fmla="*/ 3078480 h 3219450"/>
                <a:gd name="connsiteX2" fmla="*/ 5334000 w 5711190"/>
                <a:gd name="connsiteY2" fmla="*/ 3089910 h 3219450"/>
                <a:gd name="connsiteX3" fmla="*/ 5154930 w 5711190"/>
                <a:gd name="connsiteY3" fmla="*/ 3150870 h 3219450"/>
                <a:gd name="connsiteX4" fmla="*/ 4991100 w 5711190"/>
                <a:gd name="connsiteY4" fmla="*/ 3196590 h 3219450"/>
                <a:gd name="connsiteX5" fmla="*/ 4804410 w 5711190"/>
                <a:gd name="connsiteY5" fmla="*/ 3219450 h 3219450"/>
                <a:gd name="connsiteX6" fmla="*/ 4610100 w 5711190"/>
                <a:gd name="connsiteY6" fmla="*/ 3166110 h 3219450"/>
                <a:gd name="connsiteX7" fmla="*/ 4419600 w 5711190"/>
                <a:gd name="connsiteY7" fmla="*/ 3025140 h 3219450"/>
                <a:gd name="connsiteX8" fmla="*/ 4229100 w 5711190"/>
                <a:gd name="connsiteY8" fmla="*/ 2762250 h 3219450"/>
                <a:gd name="connsiteX9" fmla="*/ 3733800 w 5711190"/>
                <a:gd name="connsiteY9" fmla="*/ 2244090 h 3219450"/>
                <a:gd name="connsiteX10" fmla="*/ 3253740 w 5711190"/>
                <a:gd name="connsiteY10" fmla="*/ 1783080 h 3219450"/>
                <a:gd name="connsiteX11" fmla="*/ 2305050 w 5711190"/>
                <a:gd name="connsiteY11" fmla="*/ 1013460 h 3219450"/>
                <a:gd name="connsiteX12" fmla="*/ 1474470 w 5711190"/>
                <a:gd name="connsiteY12" fmla="*/ 525780 h 3219450"/>
                <a:gd name="connsiteX13" fmla="*/ 636270 w 5711190"/>
                <a:gd name="connsiteY13" fmla="*/ 171450 h 3219450"/>
                <a:gd name="connsiteX14" fmla="*/ 0 w 5711190"/>
                <a:gd name="connsiteY14" fmla="*/ 0 h 3219450"/>
                <a:gd name="connsiteX0" fmla="*/ 5764530 w 5764530"/>
                <a:gd name="connsiteY0" fmla="*/ 3009900 h 3162300"/>
                <a:gd name="connsiteX1" fmla="*/ 5551170 w 5764530"/>
                <a:gd name="connsiteY1" fmla="*/ 3021330 h 3162300"/>
                <a:gd name="connsiteX2" fmla="*/ 5387340 w 5764530"/>
                <a:gd name="connsiteY2" fmla="*/ 3032760 h 3162300"/>
                <a:gd name="connsiteX3" fmla="*/ 5208270 w 5764530"/>
                <a:gd name="connsiteY3" fmla="*/ 3093720 h 3162300"/>
                <a:gd name="connsiteX4" fmla="*/ 5044440 w 5764530"/>
                <a:gd name="connsiteY4" fmla="*/ 3139440 h 3162300"/>
                <a:gd name="connsiteX5" fmla="*/ 4857750 w 5764530"/>
                <a:gd name="connsiteY5" fmla="*/ 3162300 h 3162300"/>
                <a:gd name="connsiteX6" fmla="*/ 4663440 w 5764530"/>
                <a:gd name="connsiteY6" fmla="*/ 3108960 h 3162300"/>
                <a:gd name="connsiteX7" fmla="*/ 4472940 w 5764530"/>
                <a:gd name="connsiteY7" fmla="*/ 2967990 h 3162300"/>
                <a:gd name="connsiteX8" fmla="*/ 4282440 w 5764530"/>
                <a:gd name="connsiteY8" fmla="*/ 2705100 h 3162300"/>
                <a:gd name="connsiteX9" fmla="*/ 3787140 w 5764530"/>
                <a:gd name="connsiteY9" fmla="*/ 2186940 h 3162300"/>
                <a:gd name="connsiteX10" fmla="*/ 3307080 w 5764530"/>
                <a:gd name="connsiteY10" fmla="*/ 1725930 h 3162300"/>
                <a:gd name="connsiteX11" fmla="*/ 2358390 w 5764530"/>
                <a:gd name="connsiteY11" fmla="*/ 956310 h 3162300"/>
                <a:gd name="connsiteX12" fmla="*/ 1527810 w 5764530"/>
                <a:gd name="connsiteY12" fmla="*/ 468630 h 3162300"/>
                <a:gd name="connsiteX13" fmla="*/ 689610 w 5764530"/>
                <a:gd name="connsiteY13" fmla="*/ 114300 h 3162300"/>
                <a:gd name="connsiteX14" fmla="*/ 0 w 5764530"/>
                <a:gd name="connsiteY14" fmla="*/ 0 h 3162300"/>
                <a:gd name="connsiteX0" fmla="*/ 5764530 w 5764530"/>
                <a:gd name="connsiteY0" fmla="*/ 3009900 h 3162300"/>
                <a:gd name="connsiteX1" fmla="*/ 5551170 w 5764530"/>
                <a:gd name="connsiteY1" fmla="*/ 3021330 h 3162300"/>
                <a:gd name="connsiteX2" fmla="*/ 5387340 w 5764530"/>
                <a:gd name="connsiteY2" fmla="*/ 3032760 h 3162300"/>
                <a:gd name="connsiteX3" fmla="*/ 5208270 w 5764530"/>
                <a:gd name="connsiteY3" fmla="*/ 3093720 h 3162300"/>
                <a:gd name="connsiteX4" fmla="*/ 5044440 w 5764530"/>
                <a:gd name="connsiteY4" fmla="*/ 3139440 h 3162300"/>
                <a:gd name="connsiteX5" fmla="*/ 4857750 w 5764530"/>
                <a:gd name="connsiteY5" fmla="*/ 3162300 h 3162300"/>
                <a:gd name="connsiteX6" fmla="*/ 4663440 w 5764530"/>
                <a:gd name="connsiteY6" fmla="*/ 3108960 h 3162300"/>
                <a:gd name="connsiteX7" fmla="*/ 4472940 w 5764530"/>
                <a:gd name="connsiteY7" fmla="*/ 2967990 h 3162300"/>
                <a:gd name="connsiteX8" fmla="*/ 4282440 w 5764530"/>
                <a:gd name="connsiteY8" fmla="*/ 2705100 h 3162300"/>
                <a:gd name="connsiteX9" fmla="*/ 3787140 w 5764530"/>
                <a:gd name="connsiteY9" fmla="*/ 2186940 h 3162300"/>
                <a:gd name="connsiteX10" fmla="*/ 3307080 w 5764530"/>
                <a:gd name="connsiteY10" fmla="*/ 1725930 h 3162300"/>
                <a:gd name="connsiteX11" fmla="*/ 2358390 w 5764530"/>
                <a:gd name="connsiteY11" fmla="*/ 956310 h 3162300"/>
                <a:gd name="connsiteX12" fmla="*/ 1527810 w 5764530"/>
                <a:gd name="connsiteY12" fmla="*/ 468630 h 3162300"/>
                <a:gd name="connsiteX13" fmla="*/ 605790 w 5764530"/>
                <a:gd name="connsiteY13" fmla="*/ 259080 h 3162300"/>
                <a:gd name="connsiteX14" fmla="*/ 0 w 5764530"/>
                <a:gd name="connsiteY14" fmla="*/ 0 h 3162300"/>
                <a:gd name="connsiteX0" fmla="*/ 5764530 w 5764530"/>
                <a:gd name="connsiteY0" fmla="*/ 3009900 h 3162300"/>
                <a:gd name="connsiteX1" fmla="*/ 5551170 w 5764530"/>
                <a:gd name="connsiteY1" fmla="*/ 3021330 h 3162300"/>
                <a:gd name="connsiteX2" fmla="*/ 5387340 w 5764530"/>
                <a:gd name="connsiteY2" fmla="*/ 3032760 h 3162300"/>
                <a:gd name="connsiteX3" fmla="*/ 5208270 w 5764530"/>
                <a:gd name="connsiteY3" fmla="*/ 3093720 h 3162300"/>
                <a:gd name="connsiteX4" fmla="*/ 5044440 w 5764530"/>
                <a:gd name="connsiteY4" fmla="*/ 3139440 h 3162300"/>
                <a:gd name="connsiteX5" fmla="*/ 4857750 w 5764530"/>
                <a:gd name="connsiteY5" fmla="*/ 3162300 h 3162300"/>
                <a:gd name="connsiteX6" fmla="*/ 4663440 w 5764530"/>
                <a:gd name="connsiteY6" fmla="*/ 3108960 h 3162300"/>
                <a:gd name="connsiteX7" fmla="*/ 4472940 w 5764530"/>
                <a:gd name="connsiteY7" fmla="*/ 2967990 h 3162300"/>
                <a:gd name="connsiteX8" fmla="*/ 4282440 w 5764530"/>
                <a:gd name="connsiteY8" fmla="*/ 2705100 h 3162300"/>
                <a:gd name="connsiteX9" fmla="*/ 3787140 w 5764530"/>
                <a:gd name="connsiteY9" fmla="*/ 2186940 h 3162300"/>
                <a:gd name="connsiteX10" fmla="*/ 3307080 w 5764530"/>
                <a:gd name="connsiteY10" fmla="*/ 1725930 h 3162300"/>
                <a:gd name="connsiteX11" fmla="*/ 2358390 w 5764530"/>
                <a:gd name="connsiteY11" fmla="*/ 956310 h 3162300"/>
                <a:gd name="connsiteX12" fmla="*/ 1428750 w 5764530"/>
                <a:gd name="connsiteY12" fmla="*/ 681990 h 3162300"/>
                <a:gd name="connsiteX13" fmla="*/ 605790 w 5764530"/>
                <a:gd name="connsiteY13" fmla="*/ 259080 h 3162300"/>
                <a:gd name="connsiteX14" fmla="*/ 0 w 5764530"/>
                <a:gd name="connsiteY14" fmla="*/ 0 h 3162300"/>
                <a:gd name="connsiteX0" fmla="*/ 5764530 w 5764530"/>
                <a:gd name="connsiteY0" fmla="*/ 3009900 h 3162300"/>
                <a:gd name="connsiteX1" fmla="*/ 5551170 w 5764530"/>
                <a:gd name="connsiteY1" fmla="*/ 3021330 h 3162300"/>
                <a:gd name="connsiteX2" fmla="*/ 5387340 w 5764530"/>
                <a:gd name="connsiteY2" fmla="*/ 3032760 h 3162300"/>
                <a:gd name="connsiteX3" fmla="*/ 5208270 w 5764530"/>
                <a:gd name="connsiteY3" fmla="*/ 3093720 h 3162300"/>
                <a:gd name="connsiteX4" fmla="*/ 5044440 w 5764530"/>
                <a:gd name="connsiteY4" fmla="*/ 3139440 h 3162300"/>
                <a:gd name="connsiteX5" fmla="*/ 4857750 w 5764530"/>
                <a:gd name="connsiteY5" fmla="*/ 3162300 h 3162300"/>
                <a:gd name="connsiteX6" fmla="*/ 4663440 w 5764530"/>
                <a:gd name="connsiteY6" fmla="*/ 3108960 h 3162300"/>
                <a:gd name="connsiteX7" fmla="*/ 4472940 w 5764530"/>
                <a:gd name="connsiteY7" fmla="*/ 2967990 h 3162300"/>
                <a:gd name="connsiteX8" fmla="*/ 4282440 w 5764530"/>
                <a:gd name="connsiteY8" fmla="*/ 2705100 h 3162300"/>
                <a:gd name="connsiteX9" fmla="*/ 3787140 w 5764530"/>
                <a:gd name="connsiteY9" fmla="*/ 2186940 h 3162300"/>
                <a:gd name="connsiteX10" fmla="*/ 3307080 w 5764530"/>
                <a:gd name="connsiteY10" fmla="*/ 1725930 h 3162300"/>
                <a:gd name="connsiteX11" fmla="*/ 2232660 w 5764530"/>
                <a:gd name="connsiteY11" fmla="*/ 1162050 h 3162300"/>
                <a:gd name="connsiteX12" fmla="*/ 1428750 w 5764530"/>
                <a:gd name="connsiteY12" fmla="*/ 681990 h 3162300"/>
                <a:gd name="connsiteX13" fmla="*/ 605790 w 5764530"/>
                <a:gd name="connsiteY13" fmla="*/ 259080 h 3162300"/>
                <a:gd name="connsiteX14" fmla="*/ 0 w 5764530"/>
                <a:gd name="connsiteY14" fmla="*/ 0 h 3162300"/>
                <a:gd name="connsiteX0" fmla="*/ 5764530 w 5764530"/>
                <a:gd name="connsiteY0" fmla="*/ 3009900 h 3162300"/>
                <a:gd name="connsiteX1" fmla="*/ 5551170 w 5764530"/>
                <a:gd name="connsiteY1" fmla="*/ 3021330 h 3162300"/>
                <a:gd name="connsiteX2" fmla="*/ 5387340 w 5764530"/>
                <a:gd name="connsiteY2" fmla="*/ 3032760 h 3162300"/>
                <a:gd name="connsiteX3" fmla="*/ 5208270 w 5764530"/>
                <a:gd name="connsiteY3" fmla="*/ 3093720 h 3162300"/>
                <a:gd name="connsiteX4" fmla="*/ 5044440 w 5764530"/>
                <a:gd name="connsiteY4" fmla="*/ 3139440 h 3162300"/>
                <a:gd name="connsiteX5" fmla="*/ 4857750 w 5764530"/>
                <a:gd name="connsiteY5" fmla="*/ 3162300 h 3162300"/>
                <a:gd name="connsiteX6" fmla="*/ 4663440 w 5764530"/>
                <a:gd name="connsiteY6" fmla="*/ 3108960 h 3162300"/>
                <a:gd name="connsiteX7" fmla="*/ 4472940 w 5764530"/>
                <a:gd name="connsiteY7" fmla="*/ 2967990 h 3162300"/>
                <a:gd name="connsiteX8" fmla="*/ 4282440 w 5764530"/>
                <a:gd name="connsiteY8" fmla="*/ 2705100 h 3162300"/>
                <a:gd name="connsiteX9" fmla="*/ 3787140 w 5764530"/>
                <a:gd name="connsiteY9" fmla="*/ 2186940 h 3162300"/>
                <a:gd name="connsiteX10" fmla="*/ 3158490 w 5764530"/>
                <a:gd name="connsiteY10" fmla="*/ 1813560 h 3162300"/>
                <a:gd name="connsiteX11" fmla="*/ 2232660 w 5764530"/>
                <a:gd name="connsiteY11" fmla="*/ 1162050 h 3162300"/>
                <a:gd name="connsiteX12" fmla="*/ 1428750 w 5764530"/>
                <a:gd name="connsiteY12" fmla="*/ 681990 h 3162300"/>
                <a:gd name="connsiteX13" fmla="*/ 605790 w 5764530"/>
                <a:gd name="connsiteY13" fmla="*/ 259080 h 3162300"/>
                <a:gd name="connsiteX14" fmla="*/ 0 w 5764530"/>
                <a:gd name="connsiteY14" fmla="*/ 0 h 3162300"/>
                <a:gd name="connsiteX0" fmla="*/ 5764530 w 5764530"/>
                <a:gd name="connsiteY0" fmla="*/ 3009900 h 3162300"/>
                <a:gd name="connsiteX1" fmla="*/ 5551170 w 5764530"/>
                <a:gd name="connsiteY1" fmla="*/ 3021330 h 3162300"/>
                <a:gd name="connsiteX2" fmla="*/ 5387340 w 5764530"/>
                <a:gd name="connsiteY2" fmla="*/ 3032760 h 3162300"/>
                <a:gd name="connsiteX3" fmla="*/ 5208270 w 5764530"/>
                <a:gd name="connsiteY3" fmla="*/ 3093720 h 3162300"/>
                <a:gd name="connsiteX4" fmla="*/ 5044440 w 5764530"/>
                <a:gd name="connsiteY4" fmla="*/ 3139440 h 3162300"/>
                <a:gd name="connsiteX5" fmla="*/ 4857750 w 5764530"/>
                <a:gd name="connsiteY5" fmla="*/ 3162300 h 3162300"/>
                <a:gd name="connsiteX6" fmla="*/ 4663440 w 5764530"/>
                <a:gd name="connsiteY6" fmla="*/ 3108960 h 3162300"/>
                <a:gd name="connsiteX7" fmla="*/ 4472940 w 5764530"/>
                <a:gd name="connsiteY7" fmla="*/ 2967990 h 3162300"/>
                <a:gd name="connsiteX8" fmla="*/ 4282440 w 5764530"/>
                <a:gd name="connsiteY8" fmla="*/ 2705100 h 3162300"/>
                <a:gd name="connsiteX9" fmla="*/ 3676650 w 5764530"/>
                <a:gd name="connsiteY9" fmla="*/ 2308860 h 3162300"/>
                <a:gd name="connsiteX10" fmla="*/ 3158490 w 5764530"/>
                <a:gd name="connsiteY10" fmla="*/ 1813560 h 3162300"/>
                <a:gd name="connsiteX11" fmla="*/ 2232660 w 5764530"/>
                <a:gd name="connsiteY11" fmla="*/ 1162050 h 3162300"/>
                <a:gd name="connsiteX12" fmla="*/ 1428750 w 5764530"/>
                <a:gd name="connsiteY12" fmla="*/ 681990 h 3162300"/>
                <a:gd name="connsiteX13" fmla="*/ 605790 w 5764530"/>
                <a:gd name="connsiteY13" fmla="*/ 259080 h 3162300"/>
                <a:gd name="connsiteX14" fmla="*/ 0 w 5764530"/>
                <a:gd name="connsiteY14" fmla="*/ 0 h 3162300"/>
                <a:gd name="connsiteX0" fmla="*/ 5764530 w 5764530"/>
                <a:gd name="connsiteY0" fmla="*/ 3009900 h 3162300"/>
                <a:gd name="connsiteX1" fmla="*/ 5551170 w 5764530"/>
                <a:gd name="connsiteY1" fmla="*/ 3021330 h 3162300"/>
                <a:gd name="connsiteX2" fmla="*/ 5387340 w 5764530"/>
                <a:gd name="connsiteY2" fmla="*/ 3032760 h 3162300"/>
                <a:gd name="connsiteX3" fmla="*/ 5208270 w 5764530"/>
                <a:gd name="connsiteY3" fmla="*/ 3093720 h 3162300"/>
                <a:gd name="connsiteX4" fmla="*/ 5044440 w 5764530"/>
                <a:gd name="connsiteY4" fmla="*/ 3139440 h 3162300"/>
                <a:gd name="connsiteX5" fmla="*/ 4857750 w 5764530"/>
                <a:gd name="connsiteY5" fmla="*/ 3162300 h 3162300"/>
                <a:gd name="connsiteX6" fmla="*/ 4663440 w 5764530"/>
                <a:gd name="connsiteY6" fmla="*/ 3108960 h 3162300"/>
                <a:gd name="connsiteX7" fmla="*/ 4472940 w 5764530"/>
                <a:gd name="connsiteY7" fmla="*/ 2967990 h 3162300"/>
                <a:gd name="connsiteX8" fmla="*/ 4130040 w 5764530"/>
                <a:gd name="connsiteY8" fmla="*/ 2785110 h 3162300"/>
                <a:gd name="connsiteX9" fmla="*/ 3676650 w 5764530"/>
                <a:gd name="connsiteY9" fmla="*/ 2308860 h 3162300"/>
                <a:gd name="connsiteX10" fmla="*/ 3158490 w 5764530"/>
                <a:gd name="connsiteY10" fmla="*/ 1813560 h 3162300"/>
                <a:gd name="connsiteX11" fmla="*/ 2232660 w 5764530"/>
                <a:gd name="connsiteY11" fmla="*/ 1162050 h 3162300"/>
                <a:gd name="connsiteX12" fmla="*/ 1428750 w 5764530"/>
                <a:gd name="connsiteY12" fmla="*/ 681990 h 3162300"/>
                <a:gd name="connsiteX13" fmla="*/ 605790 w 5764530"/>
                <a:gd name="connsiteY13" fmla="*/ 259080 h 3162300"/>
                <a:gd name="connsiteX14" fmla="*/ 0 w 5764530"/>
                <a:gd name="connsiteY14" fmla="*/ 0 h 3162300"/>
                <a:gd name="connsiteX0" fmla="*/ 5764530 w 5764530"/>
                <a:gd name="connsiteY0" fmla="*/ 3009900 h 3162300"/>
                <a:gd name="connsiteX1" fmla="*/ 5551170 w 5764530"/>
                <a:gd name="connsiteY1" fmla="*/ 3021330 h 3162300"/>
                <a:gd name="connsiteX2" fmla="*/ 5387340 w 5764530"/>
                <a:gd name="connsiteY2" fmla="*/ 3032760 h 3162300"/>
                <a:gd name="connsiteX3" fmla="*/ 5208270 w 5764530"/>
                <a:gd name="connsiteY3" fmla="*/ 3093720 h 3162300"/>
                <a:gd name="connsiteX4" fmla="*/ 5044440 w 5764530"/>
                <a:gd name="connsiteY4" fmla="*/ 3139440 h 3162300"/>
                <a:gd name="connsiteX5" fmla="*/ 4857750 w 5764530"/>
                <a:gd name="connsiteY5" fmla="*/ 3162300 h 3162300"/>
                <a:gd name="connsiteX6" fmla="*/ 4663440 w 5764530"/>
                <a:gd name="connsiteY6" fmla="*/ 3108960 h 3162300"/>
                <a:gd name="connsiteX7" fmla="*/ 4404360 w 5764530"/>
                <a:gd name="connsiteY7" fmla="*/ 3036570 h 3162300"/>
                <a:gd name="connsiteX8" fmla="*/ 4130040 w 5764530"/>
                <a:gd name="connsiteY8" fmla="*/ 2785110 h 3162300"/>
                <a:gd name="connsiteX9" fmla="*/ 3676650 w 5764530"/>
                <a:gd name="connsiteY9" fmla="*/ 2308860 h 3162300"/>
                <a:gd name="connsiteX10" fmla="*/ 3158490 w 5764530"/>
                <a:gd name="connsiteY10" fmla="*/ 1813560 h 3162300"/>
                <a:gd name="connsiteX11" fmla="*/ 2232660 w 5764530"/>
                <a:gd name="connsiteY11" fmla="*/ 1162050 h 3162300"/>
                <a:gd name="connsiteX12" fmla="*/ 1428750 w 5764530"/>
                <a:gd name="connsiteY12" fmla="*/ 681990 h 3162300"/>
                <a:gd name="connsiteX13" fmla="*/ 605790 w 5764530"/>
                <a:gd name="connsiteY13" fmla="*/ 259080 h 3162300"/>
                <a:gd name="connsiteX14" fmla="*/ 0 w 5764530"/>
                <a:gd name="connsiteY14" fmla="*/ 0 h 3162300"/>
                <a:gd name="connsiteX0" fmla="*/ 5764530 w 5764530"/>
                <a:gd name="connsiteY0" fmla="*/ 3009900 h 3162300"/>
                <a:gd name="connsiteX1" fmla="*/ 5551170 w 5764530"/>
                <a:gd name="connsiteY1" fmla="*/ 3021330 h 3162300"/>
                <a:gd name="connsiteX2" fmla="*/ 5387340 w 5764530"/>
                <a:gd name="connsiteY2" fmla="*/ 3032760 h 3162300"/>
                <a:gd name="connsiteX3" fmla="*/ 5208270 w 5764530"/>
                <a:gd name="connsiteY3" fmla="*/ 3093720 h 3162300"/>
                <a:gd name="connsiteX4" fmla="*/ 5044440 w 5764530"/>
                <a:gd name="connsiteY4" fmla="*/ 3139440 h 3162300"/>
                <a:gd name="connsiteX5" fmla="*/ 4857750 w 5764530"/>
                <a:gd name="connsiteY5" fmla="*/ 3162300 h 3162300"/>
                <a:gd name="connsiteX6" fmla="*/ 4644390 w 5764530"/>
                <a:gd name="connsiteY6" fmla="*/ 3150870 h 3162300"/>
                <a:gd name="connsiteX7" fmla="*/ 4404360 w 5764530"/>
                <a:gd name="connsiteY7" fmla="*/ 3036570 h 3162300"/>
                <a:gd name="connsiteX8" fmla="*/ 4130040 w 5764530"/>
                <a:gd name="connsiteY8" fmla="*/ 2785110 h 3162300"/>
                <a:gd name="connsiteX9" fmla="*/ 3676650 w 5764530"/>
                <a:gd name="connsiteY9" fmla="*/ 2308860 h 3162300"/>
                <a:gd name="connsiteX10" fmla="*/ 3158490 w 5764530"/>
                <a:gd name="connsiteY10" fmla="*/ 1813560 h 3162300"/>
                <a:gd name="connsiteX11" fmla="*/ 2232660 w 5764530"/>
                <a:gd name="connsiteY11" fmla="*/ 1162050 h 3162300"/>
                <a:gd name="connsiteX12" fmla="*/ 1428750 w 5764530"/>
                <a:gd name="connsiteY12" fmla="*/ 681990 h 3162300"/>
                <a:gd name="connsiteX13" fmla="*/ 605790 w 5764530"/>
                <a:gd name="connsiteY13" fmla="*/ 259080 h 3162300"/>
                <a:gd name="connsiteX14" fmla="*/ 0 w 5764530"/>
                <a:gd name="connsiteY14" fmla="*/ 0 h 3162300"/>
                <a:gd name="connsiteX0" fmla="*/ 5764530 w 5764530"/>
                <a:gd name="connsiteY0" fmla="*/ 3009900 h 3162300"/>
                <a:gd name="connsiteX1" fmla="*/ 5551170 w 5764530"/>
                <a:gd name="connsiteY1" fmla="*/ 3021330 h 3162300"/>
                <a:gd name="connsiteX2" fmla="*/ 5387340 w 5764530"/>
                <a:gd name="connsiteY2" fmla="*/ 3032760 h 3162300"/>
                <a:gd name="connsiteX3" fmla="*/ 5208270 w 5764530"/>
                <a:gd name="connsiteY3" fmla="*/ 3093720 h 3162300"/>
                <a:gd name="connsiteX4" fmla="*/ 5044440 w 5764530"/>
                <a:gd name="connsiteY4" fmla="*/ 3139440 h 3162300"/>
                <a:gd name="connsiteX5" fmla="*/ 4857750 w 5764530"/>
                <a:gd name="connsiteY5" fmla="*/ 3162300 h 3162300"/>
                <a:gd name="connsiteX6" fmla="*/ 4644390 w 5764530"/>
                <a:gd name="connsiteY6" fmla="*/ 3150870 h 3162300"/>
                <a:gd name="connsiteX7" fmla="*/ 4404360 w 5764530"/>
                <a:gd name="connsiteY7" fmla="*/ 3036570 h 3162300"/>
                <a:gd name="connsiteX8" fmla="*/ 4130040 w 5764530"/>
                <a:gd name="connsiteY8" fmla="*/ 2785110 h 3162300"/>
                <a:gd name="connsiteX9" fmla="*/ 3676650 w 5764530"/>
                <a:gd name="connsiteY9" fmla="*/ 2308860 h 3162300"/>
                <a:gd name="connsiteX10" fmla="*/ 3158490 w 5764530"/>
                <a:gd name="connsiteY10" fmla="*/ 1813560 h 3162300"/>
                <a:gd name="connsiteX11" fmla="*/ 2232660 w 5764530"/>
                <a:gd name="connsiteY11" fmla="*/ 1162050 h 3162300"/>
                <a:gd name="connsiteX12" fmla="*/ 1428750 w 5764530"/>
                <a:gd name="connsiteY12" fmla="*/ 681990 h 3162300"/>
                <a:gd name="connsiteX13" fmla="*/ 605790 w 5764530"/>
                <a:gd name="connsiteY13" fmla="*/ 259080 h 3162300"/>
                <a:gd name="connsiteX14" fmla="*/ 0 w 5764530"/>
                <a:gd name="connsiteY14" fmla="*/ 0 h 3162300"/>
                <a:gd name="connsiteX0" fmla="*/ 5764530 w 5764530"/>
                <a:gd name="connsiteY0" fmla="*/ 3009900 h 3162300"/>
                <a:gd name="connsiteX1" fmla="*/ 5551170 w 5764530"/>
                <a:gd name="connsiteY1" fmla="*/ 3021330 h 3162300"/>
                <a:gd name="connsiteX2" fmla="*/ 5387340 w 5764530"/>
                <a:gd name="connsiteY2" fmla="*/ 3032760 h 3162300"/>
                <a:gd name="connsiteX3" fmla="*/ 5208270 w 5764530"/>
                <a:gd name="connsiteY3" fmla="*/ 3093720 h 3162300"/>
                <a:gd name="connsiteX4" fmla="*/ 5044440 w 5764530"/>
                <a:gd name="connsiteY4" fmla="*/ 3139440 h 3162300"/>
                <a:gd name="connsiteX5" fmla="*/ 4857750 w 5764530"/>
                <a:gd name="connsiteY5" fmla="*/ 3162300 h 3162300"/>
                <a:gd name="connsiteX6" fmla="*/ 4587240 w 5764530"/>
                <a:gd name="connsiteY6" fmla="*/ 3139440 h 3162300"/>
                <a:gd name="connsiteX7" fmla="*/ 4404360 w 5764530"/>
                <a:gd name="connsiteY7" fmla="*/ 3036570 h 3162300"/>
                <a:gd name="connsiteX8" fmla="*/ 4130040 w 5764530"/>
                <a:gd name="connsiteY8" fmla="*/ 2785110 h 3162300"/>
                <a:gd name="connsiteX9" fmla="*/ 3676650 w 5764530"/>
                <a:gd name="connsiteY9" fmla="*/ 2308860 h 3162300"/>
                <a:gd name="connsiteX10" fmla="*/ 3158490 w 5764530"/>
                <a:gd name="connsiteY10" fmla="*/ 1813560 h 3162300"/>
                <a:gd name="connsiteX11" fmla="*/ 2232660 w 5764530"/>
                <a:gd name="connsiteY11" fmla="*/ 1162050 h 3162300"/>
                <a:gd name="connsiteX12" fmla="*/ 1428750 w 5764530"/>
                <a:gd name="connsiteY12" fmla="*/ 681990 h 3162300"/>
                <a:gd name="connsiteX13" fmla="*/ 605790 w 5764530"/>
                <a:gd name="connsiteY13" fmla="*/ 259080 h 3162300"/>
                <a:gd name="connsiteX14" fmla="*/ 0 w 5764530"/>
                <a:gd name="connsiteY14" fmla="*/ 0 h 3162300"/>
                <a:gd name="connsiteX0" fmla="*/ 5764530 w 5764530"/>
                <a:gd name="connsiteY0" fmla="*/ 3009900 h 3162300"/>
                <a:gd name="connsiteX1" fmla="*/ 5551170 w 5764530"/>
                <a:gd name="connsiteY1" fmla="*/ 3021330 h 3162300"/>
                <a:gd name="connsiteX2" fmla="*/ 5387340 w 5764530"/>
                <a:gd name="connsiteY2" fmla="*/ 3032760 h 3162300"/>
                <a:gd name="connsiteX3" fmla="*/ 5208270 w 5764530"/>
                <a:gd name="connsiteY3" fmla="*/ 3093720 h 3162300"/>
                <a:gd name="connsiteX4" fmla="*/ 5044440 w 5764530"/>
                <a:gd name="connsiteY4" fmla="*/ 3139440 h 3162300"/>
                <a:gd name="connsiteX5" fmla="*/ 4857750 w 5764530"/>
                <a:gd name="connsiteY5" fmla="*/ 3162300 h 3162300"/>
                <a:gd name="connsiteX6" fmla="*/ 4587240 w 5764530"/>
                <a:gd name="connsiteY6" fmla="*/ 3139440 h 3162300"/>
                <a:gd name="connsiteX7" fmla="*/ 4404360 w 5764530"/>
                <a:gd name="connsiteY7" fmla="*/ 3036570 h 3162300"/>
                <a:gd name="connsiteX8" fmla="*/ 4130040 w 5764530"/>
                <a:gd name="connsiteY8" fmla="*/ 2785110 h 3162300"/>
                <a:gd name="connsiteX9" fmla="*/ 3676650 w 5764530"/>
                <a:gd name="connsiteY9" fmla="*/ 2308860 h 3162300"/>
                <a:gd name="connsiteX10" fmla="*/ 3158490 w 5764530"/>
                <a:gd name="connsiteY10" fmla="*/ 1813560 h 3162300"/>
                <a:gd name="connsiteX11" fmla="*/ 2232660 w 5764530"/>
                <a:gd name="connsiteY11" fmla="*/ 1162050 h 3162300"/>
                <a:gd name="connsiteX12" fmla="*/ 1428750 w 5764530"/>
                <a:gd name="connsiteY12" fmla="*/ 681990 h 3162300"/>
                <a:gd name="connsiteX13" fmla="*/ 605790 w 5764530"/>
                <a:gd name="connsiteY13" fmla="*/ 259080 h 3162300"/>
                <a:gd name="connsiteX14" fmla="*/ 0 w 5764530"/>
                <a:gd name="connsiteY14" fmla="*/ 0 h 3162300"/>
                <a:gd name="connsiteX0" fmla="*/ 5764530 w 5764530"/>
                <a:gd name="connsiteY0" fmla="*/ 3009900 h 3162300"/>
                <a:gd name="connsiteX1" fmla="*/ 5551170 w 5764530"/>
                <a:gd name="connsiteY1" fmla="*/ 3021330 h 3162300"/>
                <a:gd name="connsiteX2" fmla="*/ 5387340 w 5764530"/>
                <a:gd name="connsiteY2" fmla="*/ 3032760 h 3162300"/>
                <a:gd name="connsiteX3" fmla="*/ 5208270 w 5764530"/>
                <a:gd name="connsiteY3" fmla="*/ 3093720 h 3162300"/>
                <a:gd name="connsiteX4" fmla="*/ 5044440 w 5764530"/>
                <a:gd name="connsiteY4" fmla="*/ 3139440 h 3162300"/>
                <a:gd name="connsiteX5" fmla="*/ 4857750 w 5764530"/>
                <a:gd name="connsiteY5" fmla="*/ 3162300 h 3162300"/>
                <a:gd name="connsiteX6" fmla="*/ 4587240 w 5764530"/>
                <a:gd name="connsiteY6" fmla="*/ 3139440 h 3162300"/>
                <a:gd name="connsiteX7" fmla="*/ 4404360 w 5764530"/>
                <a:gd name="connsiteY7" fmla="*/ 3036570 h 3162300"/>
                <a:gd name="connsiteX8" fmla="*/ 4130040 w 5764530"/>
                <a:gd name="connsiteY8" fmla="*/ 2785110 h 3162300"/>
                <a:gd name="connsiteX9" fmla="*/ 3676650 w 5764530"/>
                <a:gd name="connsiteY9" fmla="*/ 2308860 h 3162300"/>
                <a:gd name="connsiteX10" fmla="*/ 3158490 w 5764530"/>
                <a:gd name="connsiteY10" fmla="*/ 1813560 h 3162300"/>
                <a:gd name="connsiteX11" fmla="*/ 2232660 w 5764530"/>
                <a:gd name="connsiteY11" fmla="*/ 1162050 h 3162300"/>
                <a:gd name="connsiteX12" fmla="*/ 1428750 w 5764530"/>
                <a:gd name="connsiteY12" fmla="*/ 681990 h 3162300"/>
                <a:gd name="connsiteX13" fmla="*/ 605790 w 5764530"/>
                <a:gd name="connsiteY13" fmla="*/ 259080 h 3162300"/>
                <a:gd name="connsiteX14" fmla="*/ 0 w 5764530"/>
                <a:gd name="connsiteY14" fmla="*/ 0 h 3162300"/>
                <a:gd name="connsiteX0" fmla="*/ 5764530 w 5764530"/>
                <a:gd name="connsiteY0" fmla="*/ 3009900 h 3171600"/>
                <a:gd name="connsiteX1" fmla="*/ 5551170 w 5764530"/>
                <a:gd name="connsiteY1" fmla="*/ 3021330 h 3171600"/>
                <a:gd name="connsiteX2" fmla="*/ 5387340 w 5764530"/>
                <a:gd name="connsiteY2" fmla="*/ 3032760 h 3171600"/>
                <a:gd name="connsiteX3" fmla="*/ 5208270 w 5764530"/>
                <a:gd name="connsiteY3" fmla="*/ 3093720 h 3171600"/>
                <a:gd name="connsiteX4" fmla="*/ 5044440 w 5764530"/>
                <a:gd name="connsiteY4" fmla="*/ 3139440 h 3171600"/>
                <a:gd name="connsiteX5" fmla="*/ 4857750 w 5764530"/>
                <a:gd name="connsiteY5" fmla="*/ 3162300 h 3171600"/>
                <a:gd name="connsiteX6" fmla="*/ 4682490 w 5764530"/>
                <a:gd name="connsiteY6" fmla="*/ 3166110 h 3171600"/>
                <a:gd name="connsiteX7" fmla="*/ 4404360 w 5764530"/>
                <a:gd name="connsiteY7" fmla="*/ 3036570 h 3171600"/>
                <a:gd name="connsiteX8" fmla="*/ 4130040 w 5764530"/>
                <a:gd name="connsiteY8" fmla="*/ 2785110 h 3171600"/>
                <a:gd name="connsiteX9" fmla="*/ 3676650 w 5764530"/>
                <a:gd name="connsiteY9" fmla="*/ 2308860 h 3171600"/>
                <a:gd name="connsiteX10" fmla="*/ 3158490 w 5764530"/>
                <a:gd name="connsiteY10" fmla="*/ 1813560 h 3171600"/>
                <a:gd name="connsiteX11" fmla="*/ 2232660 w 5764530"/>
                <a:gd name="connsiteY11" fmla="*/ 1162050 h 3171600"/>
                <a:gd name="connsiteX12" fmla="*/ 1428750 w 5764530"/>
                <a:gd name="connsiteY12" fmla="*/ 681990 h 3171600"/>
                <a:gd name="connsiteX13" fmla="*/ 605790 w 5764530"/>
                <a:gd name="connsiteY13" fmla="*/ 259080 h 3171600"/>
                <a:gd name="connsiteX14" fmla="*/ 0 w 5764530"/>
                <a:gd name="connsiteY14" fmla="*/ 0 h 3171600"/>
                <a:gd name="connsiteX0" fmla="*/ 5764530 w 5764530"/>
                <a:gd name="connsiteY0" fmla="*/ 3009900 h 3170237"/>
                <a:gd name="connsiteX1" fmla="*/ 5551170 w 5764530"/>
                <a:gd name="connsiteY1" fmla="*/ 3021330 h 3170237"/>
                <a:gd name="connsiteX2" fmla="*/ 5387340 w 5764530"/>
                <a:gd name="connsiteY2" fmla="*/ 3032760 h 3170237"/>
                <a:gd name="connsiteX3" fmla="*/ 5208270 w 5764530"/>
                <a:gd name="connsiteY3" fmla="*/ 3093720 h 3170237"/>
                <a:gd name="connsiteX4" fmla="*/ 5044440 w 5764530"/>
                <a:gd name="connsiteY4" fmla="*/ 3139440 h 3170237"/>
                <a:gd name="connsiteX5" fmla="*/ 4857750 w 5764530"/>
                <a:gd name="connsiteY5" fmla="*/ 3162300 h 3170237"/>
                <a:gd name="connsiteX6" fmla="*/ 4682490 w 5764530"/>
                <a:gd name="connsiteY6" fmla="*/ 3166110 h 3170237"/>
                <a:gd name="connsiteX7" fmla="*/ 4404360 w 5764530"/>
                <a:gd name="connsiteY7" fmla="*/ 3036570 h 3170237"/>
                <a:gd name="connsiteX8" fmla="*/ 4130040 w 5764530"/>
                <a:gd name="connsiteY8" fmla="*/ 2785110 h 3170237"/>
                <a:gd name="connsiteX9" fmla="*/ 3676650 w 5764530"/>
                <a:gd name="connsiteY9" fmla="*/ 2308860 h 3170237"/>
                <a:gd name="connsiteX10" fmla="*/ 3158490 w 5764530"/>
                <a:gd name="connsiteY10" fmla="*/ 1813560 h 3170237"/>
                <a:gd name="connsiteX11" fmla="*/ 2232660 w 5764530"/>
                <a:gd name="connsiteY11" fmla="*/ 1162050 h 3170237"/>
                <a:gd name="connsiteX12" fmla="*/ 1428750 w 5764530"/>
                <a:gd name="connsiteY12" fmla="*/ 681990 h 3170237"/>
                <a:gd name="connsiteX13" fmla="*/ 605790 w 5764530"/>
                <a:gd name="connsiteY13" fmla="*/ 259080 h 3170237"/>
                <a:gd name="connsiteX14" fmla="*/ 0 w 5764530"/>
                <a:gd name="connsiteY14" fmla="*/ 0 h 3170237"/>
                <a:gd name="connsiteX0" fmla="*/ 5764530 w 5764530"/>
                <a:gd name="connsiteY0" fmla="*/ 3009900 h 3170896"/>
                <a:gd name="connsiteX1" fmla="*/ 5551170 w 5764530"/>
                <a:gd name="connsiteY1" fmla="*/ 3021330 h 3170896"/>
                <a:gd name="connsiteX2" fmla="*/ 5387340 w 5764530"/>
                <a:gd name="connsiteY2" fmla="*/ 3032760 h 3170896"/>
                <a:gd name="connsiteX3" fmla="*/ 5208270 w 5764530"/>
                <a:gd name="connsiteY3" fmla="*/ 3093720 h 3170896"/>
                <a:gd name="connsiteX4" fmla="*/ 5044440 w 5764530"/>
                <a:gd name="connsiteY4" fmla="*/ 3139440 h 3170896"/>
                <a:gd name="connsiteX5" fmla="*/ 4819650 w 5764530"/>
                <a:gd name="connsiteY5" fmla="*/ 3169920 h 3170896"/>
                <a:gd name="connsiteX6" fmla="*/ 4682490 w 5764530"/>
                <a:gd name="connsiteY6" fmla="*/ 3166110 h 3170896"/>
                <a:gd name="connsiteX7" fmla="*/ 4404360 w 5764530"/>
                <a:gd name="connsiteY7" fmla="*/ 3036570 h 3170896"/>
                <a:gd name="connsiteX8" fmla="*/ 4130040 w 5764530"/>
                <a:gd name="connsiteY8" fmla="*/ 2785110 h 3170896"/>
                <a:gd name="connsiteX9" fmla="*/ 3676650 w 5764530"/>
                <a:gd name="connsiteY9" fmla="*/ 2308860 h 3170896"/>
                <a:gd name="connsiteX10" fmla="*/ 3158490 w 5764530"/>
                <a:gd name="connsiteY10" fmla="*/ 1813560 h 3170896"/>
                <a:gd name="connsiteX11" fmla="*/ 2232660 w 5764530"/>
                <a:gd name="connsiteY11" fmla="*/ 1162050 h 3170896"/>
                <a:gd name="connsiteX12" fmla="*/ 1428750 w 5764530"/>
                <a:gd name="connsiteY12" fmla="*/ 681990 h 3170896"/>
                <a:gd name="connsiteX13" fmla="*/ 605790 w 5764530"/>
                <a:gd name="connsiteY13" fmla="*/ 259080 h 3170896"/>
                <a:gd name="connsiteX14" fmla="*/ 0 w 5764530"/>
                <a:gd name="connsiteY14" fmla="*/ 0 h 3170896"/>
                <a:gd name="connsiteX0" fmla="*/ 5764530 w 5764530"/>
                <a:gd name="connsiteY0" fmla="*/ 3009900 h 3170896"/>
                <a:gd name="connsiteX1" fmla="*/ 5551170 w 5764530"/>
                <a:gd name="connsiteY1" fmla="*/ 3021330 h 3170896"/>
                <a:gd name="connsiteX2" fmla="*/ 5387340 w 5764530"/>
                <a:gd name="connsiteY2" fmla="*/ 3032760 h 3170896"/>
                <a:gd name="connsiteX3" fmla="*/ 5208270 w 5764530"/>
                <a:gd name="connsiteY3" fmla="*/ 3093720 h 3170896"/>
                <a:gd name="connsiteX4" fmla="*/ 5044440 w 5764530"/>
                <a:gd name="connsiteY4" fmla="*/ 3139440 h 3170896"/>
                <a:gd name="connsiteX5" fmla="*/ 4872990 w 5764530"/>
                <a:gd name="connsiteY5" fmla="*/ 3169920 h 3170896"/>
                <a:gd name="connsiteX6" fmla="*/ 4682490 w 5764530"/>
                <a:gd name="connsiteY6" fmla="*/ 3166110 h 3170896"/>
                <a:gd name="connsiteX7" fmla="*/ 4404360 w 5764530"/>
                <a:gd name="connsiteY7" fmla="*/ 3036570 h 3170896"/>
                <a:gd name="connsiteX8" fmla="*/ 4130040 w 5764530"/>
                <a:gd name="connsiteY8" fmla="*/ 2785110 h 3170896"/>
                <a:gd name="connsiteX9" fmla="*/ 3676650 w 5764530"/>
                <a:gd name="connsiteY9" fmla="*/ 2308860 h 3170896"/>
                <a:gd name="connsiteX10" fmla="*/ 3158490 w 5764530"/>
                <a:gd name="connsiteY10" fmla="*/ 1813560 h 3170896"/>
                <a:gd name="connsiteX11" fmla="*/ 2232660 w 5764530"/>
                <a:gd name="connsiteY11" fmla="*/ 1162050 h 3170896"/>
                <a:gd name="connsiteX12" fmla="*/ 1428750 w 5764530"/>
                <a:gd name="connsiteY12" fmla="*/ 681990 h 3170896"/>
                <a:gd name="connsiteX13" fmla="*/ 605790 w 5764530"/>
                <a:gd name="connsiteY13" fmla="*/ 259080 h 3170896"/>
                <a:gd name="connsiteX14" fmla="*/ 0 w 5764530"/>
                <a:gd name="connsiteY14" fmla="*/ 0 h 3170896"/>
                <a:gd name="connsiteX0" fmla="*/ 5764530 w 5764530"/>
                <a:gd name="connsiteY0" fmla="*/ 3009900 h 3179464"/>
                <a:gd name="connsiteX1" fmla="*/ 5551170 w 5764530"/>
                <a:gd name="connsiteY1" fmla="*/ 3021330 h 3179464"/>
                <a:gd name="connsiteX2" fmla="*/ 5387340 w 5764530"/>
                <a:gd name="connsiteY2" fmla="*/ 3032760 h 3179464"/>
                <a:gd name="connsiteX3" fmla="*/ 5208270 w 5764530"/>
                <a:gd name="connsiteY3" fmla="*/ 3093720 h 3179464"/>
                <a:gd name="connsiteX4" fmla="*/ 5044440 w 5764530"/>
                <a:gd name="connsiteY4" fmla="*/ 3139440 h 3179464"/>
                <a:gd name="connsiteX5" fmla="*/ 4872990 w 5764530"/>
                <a:gd name="connsiteY5" fmla="*/ 3169920 h 3179464"/>
                <a:gd name="connsiteX6" fmla="*/ 4682490 w 5764530"/>
                <a:gd name="connsiteY6" fmla="*/ 3166110 h 3179464"/>
                <a:gd name="connsiteX7" fmla="*/ 4404360 w 5764530"/>
                <a:gd name="connsiteY7" fmla="*/ 3036570 h 3179464"/>
                <a:gd name="connsiteX8" fmla="*/ 4130040 w 5764530"/>
                <a:gd name="connsiteY8" fmla="*/ 2785110 h 3179464"/>
                <a:gd name="connsiteX9" fmla="*/ 3676650 w 5764530"/>
                <a:gd name="connsiteY9" fmla="*/ 2308860 h 3179464"/>
                <a:gd name="connsiteX10" fmla="*/ 3158490 w 5764530"/>
                <a:gd name="connsiteY10" fmla="*/ 1813560 h 3179464"/>
                <a:gd name="connsiteX11" fmla="*/ 2232660 w 5764530"/>
                <a:gd name="connsiteY11" fmla="*/ 1162050 h 3179464"/>
                <a:gd name="connsiteX12" fmla="*/ 1428750 w 5764530"/>
                <a:gd name="connsiteY12" fmla="*/ 681990 h 3179464"/>
                <a:gd name="connsiteX13" fmla="*/ 605790 w 5764530"/>
                <a:gd name="connsiteY13" fmla="*/ 259080 h 3179464"/>
                <a:gd name="connsiteX14" fmla="*/ 0 w 5764530"/>
                <a:gd name="connsiteY14" fmla="*/ 0 h 3179464"/>
                <a:gd name="connsiteX0" fmla="*/ 5764530 w 5764530"/>
                <a:gd name="connsiteY0" fmla="*/ 3009900 h 3179464"/>
                <a:gd name="connsiteX1" fmla="*/ 5551170 w 5764530"/>
                <a:gd name="connsiteY1" fmla="*/ 3021330 h 3179464"/>
                <a:gd name="connsiteX2" fmla="*/ 5387340 w 5764530"/>
                <a:gd name="connsiteY2" fmla="*/ 3032760 h 3179464"/>
                <a:gd name="connsiteX3" fmla="*/ 5208270 w 5764530"/>
                <a:gd name="connsiteY3" fmla="*/ 3093720 h 3179464"/>
                <a:gd name="connsiteX4" fmla="*/ 5044440 w 5764530"/>
                <a:gd name="connsiteY4" fmla="*/ 3139440 h 3179464"/>
                <a:gd name="connsiteX5" fmla="*/ 4872990 w 5764530"/>
                <a:gd name="connsiteY5" fmla="*/ 3169920 h 3179464"/>
                <a:gd name="connsiteX6" fmla="*/ 4682490 w 5764530"/>
                <a:gd name="connsiteY6" fmla="*/ 3166110 h 3179464"/>
                <a:gd name="connsiteX7" fmla="*/ 4404360 w 5764530"/>
                <a:gd name="connsiteY7" fmla="*/ 3036570 h 3179464"/>
                <a:gd name="connsiteX8" fmla="*/ 4130040 w 5764530"/>
                <a:gd name="connsiteY8" fmla="*/ 2785110 h 3179464"/>
                <a:gd name="connsiteX9" fmla="*/ 3676650 w 5764530"/>
                <a:gd name="connsiteY9" fmla="*/ 2308860 h 3179464"/>
                <a:gd name="connsiteX10" fmla="*/ 3158490 w 5764530"/>
                <a:gd name="connsiteY10" fmla="*/ 1813560 h 3179464"/>
                <a:gd name="connsiteX11" fmla="*/ 2232660 w 5764530"/>
                <a:gd name="connsiteY11" fmla="*/ 1162050 h 3179464"/>
                <a:gd name="connsiteX12" fmla="*/ 1451610 w 5764530"/>
                <a:gd name="connsiteY12" fmla="*/ 621030 h 3179464"/>
                <a:gd name="connsiteX13" fmla="*/ 605790 w 5764530"/>
                <a:gd name="connsiteY13" fmla="*/ 259080 h 3179464"/>
                <a:gd name="connsiteX14" fmla="*/ 0 w 5764530"/>
                <a:gd name="connsiteY14" fmla="*/ 0 h 3179464"/>
                <a:gd name="connsiteX0" fmla="*/ 5764530 w 5764530"/>
                <a:gd name="connsiteY0" fmla="*/ 3009900 h 3179464"/>
                <a:gd name="connsiteX1" fmla="*/ 5551170 w 5764530"/>
                <a:gd name="connsiteY1" fmla="*/ 3021330 h 3179464"/>
                <a:gd name="connsiteX2" fmla="*/ 5387340 w 5764530"/>
                <a:gd name="connsiteY2" fmla="*/ 3032760 h 3179464"/>
                <a:gd name="connsiteX3" fmla="*/ 5208270 w 5764530"/>
                <a:gd name="connsiteY3" fmla="*/ 3093720 h 3179464"/>
                <a:gd name="connsiteX4" fmla="*/ 5044440 w 5764530"/>
                <a:gd name="connsiteY4" fmla="*/ 3139440 h 3179464"/>
                <a:gd name="connsiteX5" fmla="*/ 4872990 w 5764530"/>
                <a:gd name="connsiteY5" fmla="*/ 3169920 h 3179464"/>
                <a:gd name="connsiteX6" fmla="*/ 4682490 w 5764530"/>
                <a:gd name="connsiteY6" fmla="*/ 3166110 h 3179464"/>
                <a:gd name="connsiteX7" fmla="*/ 4404360 w 5764530"/>
                <a:gd name="connsiteY7" fmla="*/ 3036570 h 3179464"/>
                <a:gd name="connsiteX8" fmla="*/ 4130040 w 5764530"/>
                <a:gd name="connsiteY8" fmla="*/ 2785110 h 3179464"/>
                <a:gd name="connsiteX9" fmla="*/ 3676650 w 5764530"/>
                <a:gd name="connsiteY9" fmla="*/ 2308860 h 3179464"/>
                <a:gd name="connsiteX10" fmla="*/ 3158490 w 5764530"/>
                <a:gd name="connsiteY10" fmla="*/ 1813560 h 3179464"/>
                <a:gd name="connsiteX11" fmla="*/ 2274570 w 5764530"/>
                <a:gd name="connsiteY11" fmla="*/ 1150620 h 3179464"/>
                <a:gd name="connsiteX12" fmla="*/ 1451610 w 5764530"/>
                <a:gd name="connsiteY12" fmla="*/ 621030 h 3179464"/>
                <a:gd name="connsiteX13" fmla="*/ 605790 w 5764530"/>
                <a:gd name="connsiteY13" fmla="*/ 259080 h 3179464"/>
                <a:gd name="connsiteX14" fmla="*/ 0 w 5764530"/>
                <a:gd name="connsiteY14" fmla="*/ 0 h 3179464"/>
                <a:gd name="connsiteX0" fmla="*/ 5764530 w 5764530"/>
                <a:gd name="connsiteY0" fmla="*/ 3009900 h 3179464"/>
                <a:gd name="connsiteX1" fmla="*/ 5551170 w 5764530"/>
                <a:gd name="connsiteY1" fmla="*/ 3021330 h 3179464"/>
                <a:gd name="connsiteX2" fmla="*/ 5387340 w 5764530"/>
                <a:gd name="connsiteY2" fmla="*/ 3032760 h 3179464"/>
                <a:gd name="connsiteX3" fmla="*/ 5208270 w 5764530"/>
                <a:gd name="connsiteY3" fmla="*/ 3093720 h 3179464"/>
                <a:gd name="connsiteX4" fmla="*/ 5044440 w 5764530"/>
                <a:gd name="connsiteY4" fmla="*/ 3139440 h 3179464"/>
                <a:gd name="connsiteX5" fmla="*/ 4872990 w 5764530"/>
                <a:gd name="connsiteY5" fmla="*/ 3169920 h 3179464"/>
                <a:gd name="connsiteX6" fmla="*/ 4682490 w 5764530"/>
                <a:gd name="connsiteY6" fmla="*/ 3166110 h 3179464"/>
                <a:gd name="connsiteX7" fmla="*/ 4404360 w 5764530"/>
                <a:gd name="connsiteY7" fmla="*/ 3036570 h 3179464"/>
                <a:gd name="connsiteX8" fmla="*/ 4130040 w 5764530"/>
                <a:gd name="connsiteY8" fmla="*/ 2785110 h 3179464"/>
                <a:gd name="connsiteX9" fmla="*/ 3676650 w 5764530"/>
                <a:gd name="connsiteY9" fmla="*/ 2308860 h 3179464"/>
                <a:gd name="connsiteX10" fmla="*/ 3158490 w 5764530"/>
                <a:gd name="connsiteY10" fmla="*/ 1813560 h 3179464"/>
                <a:gd name="connsiteX11" fmla="*/ 2274570 w 5764530"/>
                <a:gd name="connsiteY11" fmla="*/ 1150620 h 3179464"/>
                <a:gd name="connsiteX12" fmla="*/ 1451610 w 5764530"/>
                <a:gd name="connsiteY12" fmla="*/ 621030 h 3179464"/>
                <a:gd name="connsiteX13" fmla="*/ 613410 w 5764530"/>
                <a:gd name="connsiteY13" fmla="*/ 186690 h 3179464"/>
                <a:gd name="connsiteX14" fmla="*/ 0 w 5764530"/>
                <a:gd name="connsiteY14" fmla="*/ 0 h 3179464"/>
                <a:gd name="connsiteX0" fmla="*/ 5737860 w 5737860"/>
                <a:gd name="connsiteY0" fmla="*/ 3051810 h 3221374"/>
                <a:gd name="connsiteX1" fmla="*/ 5524500 w 5737860"/>
                <a:gd name="connsiteY1" fmla="*/ 3063240 h 3221374"/>
                <a:gd name="connsiteX2" fmla="*/ 5360670 w 5737860"/>
                <a:gd name="connsiteY2" fmla="*/ 3074670 h 3221374"/>
                <a:gd name="connsiteX3" fmla="*/ 5181600 w 5737860"/>
                <a:gd name="connsiteY3" fmla="*/ 3135630 h 3221374"/>
                <a:gd name="connsiteX4" fmla="*/ 5017770 w 5737860"/>
                <a:gd name="connsiteY4" fmla="*/ 3181350 h 3221374"/>
                <a:gd name="connsiteX5" fmla="*/ 4846320 w 5737860"/>
                <a:gd name="connsiteY5" fmla="*/ 3211830 h 3221374"/>
                <a:gd name="connsiteX6" fmla="*/ 4655820 w 5737860"/>
                <a:gd name="connsiteY6" fmla="*/ 3208020 h 3221374"/>
                <a:gd name="connsiteX7" fmla="*/ 4377690 w 5737860"/>
                <a:gd name="connsiteY7" fmla="*/ 3078480 h 3221374"/>
                <a:gd name="connsiteX8" fmla="*/ 4103370 w 5737860"/>
                <a:gd name="connsiteY8" fmla="*/ 2827020 h 3221374"/>
                <a:gd name="connsiteX9" fmla="*/ 3649980 w 5737860"/>
                <a:gd name="connsiteY9" fmla="*/ 2350770 h 3221374"/>
                <a:gd name="connsiteX10" fmla="*/ 3131820 w 5737860"/>
                <a:gd name="connsiteY10" fmla="*/ 1855470 h 3221374"/>
                <a:gd name="connsiteX11" fmla="*/ 2247900 w 5737860"/>
                <a:gd name="connsiteY11" fmla="*/ 1192530 h 3221374"/>
                <a:gd name="connsiteX12" fmla="*/ 1424940 w 5737860"/>
                <a:gd name="connsiteY12" fmla="*/ 662940 h 3221374"/>
                <a:gd name="connsiteX13" fmla="*/ 586740 w 5737860"/>
                <a:gd name="connsiteY13" fmla="*/ 228600 h 3221374"/>
                <a:gd name="connsiteX14" fmla="*/ 0 w 5737860"/>
                <a:gd name="connsiteY14" fmla="*/ 0 h 3221374"/>
                <a:gd name="connsiteX0" fmla="*/ 5737860 w 5737860"/>
                <a:gd name="connsiteY0" fmla="*/ 3051810 h 3221374"/>
                <a:gd name="connsiteX1" fmla="*/ 5524500 w 5737860"/>
                <a:gd name="connsiteY1" fmla="*/ 3063240 h 3221374"/>
                <a:gd name="connsiteX2" fmla="*/ 5360670 w 5737860"/>
                <a:gd name="connsiteY2" fmla="*/ 3074670 h 3221374"/>
                <a:gd name="connsiteX3" fmla="*/ 5181600 w 5737860"/>
                <a:gd name="connsiteY3" fmla="*/ 3135630 h 3221374"/>
                <a:gd name="connsiteX4" fmla="*/ 5017770 w 5737860"/>
                <a:gd name="connsiteY4" fmla="*/ 3181350 h 3221374"/>
                <a:gd name="connsiteX5" fmla="*/ 4846320 w 5737860"/>
                <a:gd name="connsiteY5" fmla="*/ 3211830 h 3221374"/>
                <a:gd name="connsiteX6" fmla="*/ 4655820 w 5737860"/>
                <a:gd name="connsiteY6" fmla="*/ 3208020 h 3221374"/>
                <a:gd name="connsiteX7" fmla="*/ 4377690 w 5737860"/>
                <a:gd name="connsiteY7" fmla="*/ 3078480 h 3221374"/>
                <a:gd name="connsiteX8" fmla="*/ 4103370 w 5737860"/>
                <a:gd name="connsiteY8" fmla="*/ 2827020 h 3221374"/>
                <a:gd name="connsiteX9" fmla="*/ 3649980 w 5737860"/>
                <a:gd name="connsiteY9" fmla="*/ 2350770 h 3221374"/>
                <a:gd name="connsiteX10" fmla="*/ 3131820 w 5737860"/>
                <a:gd name="connsiteY10" fmla="*/ 1855470 h 3221374"/>
                <a:gd name="connsiteX11" fmla="*/ 2247900 w 5737860"/>
                <a:gd name="connsiteY11" fmla="*/ 1192530 h 3221374"/>
                <a:gd name="connsiteX12" fmla="*/ 1424940 w 5737860"/>
                <a:gd name="connsiteY12" fmla="*/ 662940 h 3221374"/>
                <a:gd name="connsiteX13" fmla="*/ 586740 w 5737860"/>
                <a:gd name="connsiteY13" fmla="*/ 228600 h 3221374"/>
                <a:gd name="connsiteX14" fmla="*/ 0 w 5737860"/>
                <a:gd name="connsiteY14" fmla="*/ 0 h 3221374"/>
                <a:gd name="connsiteX0" fmla="*/ 5737860 w 5737860"/>
                <a:gd name="connsiteY0" fmla="*/ 3040380 h 3209944"/>
                <a:gd name="connsiteX1" fmla="*/ 5524500 w 5737860"/>
                <a:gd name="connsiteY1" fmla="*/ 3051810 h 3209944"/>
                <a:gd name="connsiteX2" fmla="*/ 5360670 w 5737860"/>
                <a:gd name="connsiteY2" fmla="*/ 3063240 h 3209944"/>
                <a:gd name="connsiteX3" fmla="*/ 5181600 w 5737860"/>
                <a:gd name="connsiteY3" fmla="*/ 3124200 h 3209944"/>
                <a:gd name="connsiteX4" fmla="*/ 5017770 w 5737860"/>
                <a:gd name="connsiteY4" fmla="*/ 3169920 h 3209944"/>
                <a:gd name="connsiteX5" fmla="*/ 4846320 w 5737860"/>
                <a:gd name="connsiteY5" fmla="*/ 3200400 h 3209944"/>
                <a:gd name="connsiteX6" fmla="*/ 4655820 w 5737860"/>
                <a:gd name="connsiteY6" fmla="*/ 3196590 h 3209944"/>
                <a:gd name="connsiteX7" fmla="*/ 4377690 w 5737860"/>
                <a:gd name="connsiteY7" fmla="*/ 3067050 h 3209944"/>
                <a:gd name="connsiteX8" fmla="*/ 4103370 w 5737860"/>
                <a:gd name="connsiteY8" fmla="*/ 2815590 h 3209944"/>
                <a:gd name="connsiteX9" fmla="*/ 3649980 w 5737860"/>
                <a:gd name="connsiteY9" fmla="*/ 2339340 h 3209944"/>
                <a:gd name="connsiteX10" fmla="*/ 3131820 w 5737860"/>
                <a:gd name="connsiteY10" fmla="*/ 1844040 h 3209944"/>
                <a:gd name="connsiteX11" fmla="*/ 2247900 w 5737860"/>
                <a:gd name="connsiteY11" fmla="*/ 1181100 h 3209944"/>
                <a:gd name="connsiteX12" fmla="*/ 1424940 w 5737860"/>
                <a:gd name="connsiteY12" fmla="*/ 651510 h 3209944"/>
                <a:gd name="connsiteX13" fmla="*/ 586740 w 5737860"/>
                <a:gd name="connsiteY13" fmla="*/ 217170 h 3209944"/>
                <a:gd name="connsiteX14" fmla="*/ 0 w 5737860"/>
                <a:gd name="connsiteY14" fmla="*/ 0 h 3209944"/>
                <a:gd name="connsiteX0" fmla="*/ 5737860 w 5737860"/>
                <a:gd name="connsiteY0" fmla="*/ 3040380 h 3209944"/>
                <a:gd name="connsiteX1" fmla="*/ 5524500 w 5737860"/>
                <a:gd name="connsiteY1" fmla="*/ 3051810 h 3209944"/>
                <a:gd name="connsiteX2" fmla="*/ 5360670 w 5737860"/>
                <a:gd name="connsiteY2" fmla="*/ 3063240 h 3209944"/>
                <a:gd name="connsiteX3" fmla="*/ 5181600 w 5737860"/>
                <a:gd name="connsiteY3" fmla="*/ 3124200 h 3209944"/>
                <a:gd name="connsiteX4" fmla="*/ 5017770 w 5737860"/>
                <a:gd name="connsiteY4" fmla="*/ 3169920 h 3209944"/>
                <a:gd name="connsiteX5" fmla="*/ 4846320 w 5737860"/>
                <a:gd name="connsiteY5" fmla="*/ 3200400 h 3209944"/>
                <a:gd name="connsiteX6" fmla="*/ 4655820 w 5737860"/>
                <a:gd name="connsiteY6" fmla="*/ 3196590 h 3209944"/>
                <a:gd name="connsiteX7" fmla="*/ 4377690 w 5737860"/>
                <a:gd name="connsiteY7" fmla="*/ 3067050 h 3209944"/>
                <a:gd name="connsiteX8" fmla="*/ 4103370 w 5737860"/>
                <a:gd name="connsiteY8" fmla="*/ 2815590 h 3209944"/>
                <a:gd name="connsiteX9" fmla="*/ 3649980 w 5737860"/>
                <a:gd name="connsiteY9" fmla="*/ 2339340 h 3209944"/>
                <a:gd name="connsiteX10" fmla="*/ 3131820 w 5737860"/>
                <a:gd name="connsiteY10" fmla="*/ 1844040 h 3209944"/>
                <a:gd name="connsiteX11" fmla="*/ 2247900 w 5737860"/>
                <a:gd name="connsiteY11" fmla="*/ 1181100 h 3209944"/>
                <a:gd name="connsiteX12" fmla="*/ 1424940 w 5737860"/>
                <a:gd name="connsiteY12" fmla="*/ 651510 h 3209944"/>
                <a:gd name="connsiteX13" fmla="*/ 586740 w 5737860"/>
                <a:gd name="connsiteY13" fmla="*/ 217170 h 3209944"/>
                <a:gd name="connsiteX14" fmla="*/ 0 w 5737860"/>
                <a:gd name="connsiteY14" fmla="*/ 0 h 3209944"/>
                <a:gd name="connsiteX0" fmla="*/ 5509260 w 5509260"/>
                <a:gd name="connsiteY0" fmla="*/ 2971800 h 3141364"/>
                <a:gd name="connsiteX1" fmla="*/ 5295900 w 5509260"/>
                <a:gd name="connsiteY1" fmla="*/ 2983230 h 3141364"/>
                <a:gd name="connsiteX2" fmla="*/ 5132070 w 5509260"/>
                <a:gd name="connsiteY2" fmla="*/ 2994660 h 3141364"/>
                <a:gd name="connsiteX3" fmla="*/ 4953000 w 5509260"/>
                <a:gd name="connsiteY3" fmla="*/ 3055620 h 3141364"/>
                <a:gd name="connsiteX4" fmla="*/ 4789170 w 5509260"/>
                <a:gd name="connsiteY4" fmla="*/ 3101340 h 3141364"/>
                <a:gd name="connsiteX5" fmla="*/ 4617720 w 5509260"/>
                <a:gd name="connsiteY5" fmla="*/ 3131820 h 3141364"/>
                <a:gd name="connsiteX6" fmla="*/ 4427220 w 5509260"/>
                <a:gd name="connsiteY6" fmla="*/ 3128010 h 3141364"/>
                <a:gd name="connsiteX7" fmla="*/ 4149090 w 5509260"/>
                <a:gd name="connsiteY7" fmla="*/ 2998470 h 3141364"/>
                <a:gd name="connsiteX8" fmla="*/ 3874770 w 5509260"/>
                <a:gd name="connsiteY8" fmla="*/ 2747010 h 3141364"/>
                <a:gd name="connsiteX9" fmla="*/ 3421380 w 5509260"/>
                <a:gd name="connsiteY9" fmla="*/ 2270760 h 3141364"/>
                <a:gd name="connsiteX10" fmla="*/ 2903220 w 5509260"/>
                <a:gd name="connsiteY10" fmla="*/ 1775460 h 3141364"/>
                <a:gd name="connsiteX11" fmla="*/ 2019300 w 5509260"/>
                <a:gd name="connsiteY11" fmla="*/ 1112520 h 3141364"/>
                <a:gd name="connsiteX12" fmla="*/ 1196340 w 5509260"/>
                <a:gd name="connsiteY12" fmla="*/ 582930 h 3141364"/>
                <a:gd name="connsiteX13" fmla="*/ 358140 w 5509260"/>
                <a:gd name="connsiteY13" fmla="*/ 148590 h 3141364"/>
                <a:gd name="connsiteX14" fmla="*/ 0 w 5509260"/>
                <a:gd name="connsiteY14" fmla="*/ 0 h 31413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509260" h="3141364">
                  <a:moveTo>
                    <a:pt x="5509260" y="2971800"/>
                  </a:moveTo>
                  <a:lnTo>
                    <a:pt x="5295900" y="2983230"/>
                  </a:lnTo>
                  <a:lnTo>
                    <a:pt x="5132070" y="2994660"/>
                  </a:lnTo>
                  <a:lnTo>
                    <a:pt x="4953000" y="3055620"/>
                  </a:lnTo>
                  <a:lnTo>
                    <a:pt x="4789170" y="3101340"/>
                  </a:lnTo>
                  <a:lnTo>
                    <a:pt x="4617720" y="3131820"/>
                  </a:lnTo>
                  <a:cubicBezTo>
                    <a:pt x="4537710" y="3144520"/>
                    <a:pt x="4606290" y="3145790"/>
                    <a:pt x="4427220" y="3128010"/>
                  </a:cubicBezTo>
                  <a:cubicBezTo>
                    <a:pt x="4307840" y="3093720"/>
                    <a:pt x="4203700" y="3044190"/>
                    <a:pt x="4149090" y="2998470"/>
                  </a:cubicBezTo>
                  <a:lnTo>
                    <a:pt x="3874770" y="2747010"/>
                  </a:lnTo>
                  <a:lnTo>
                    <a:pt x="3421380" y="2270760"/>
                  </a:lnTo>
                  <a:lnTo>
                    <a:pt x="2903220" y="1775460"/>
                  </a:lnTo>
                  <a:lnTo>
                    <a:pt x="2019300" y="1112520"/>
                  </a:lnTo>
                  <a:lnTo>
                    <a:pt x="1196340" y="582930"/>
                  </a:lnTo>
                  <a:lnTo>
                    <a:pt x="358140" y="148590"/>
                  </a:lnTo>
                  <a:cubicBezTo>
                    <a:pt x="162560" y="72390"/>
                    <a:pt x="207010" y="53340"/>
                    <a:pt x="0" y="0"/>
                  </a:cubicBezTo>
                </a:path>
              </a:pathLst>
            </a:custGeom>
            <a:noFill/>
            <a:ln w="127000">
              <a:solidFill>
                <a:srgbClr val="C0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5A016C81-889C-4482-96E9-AD602F691C5C}"/>
                </a:ext>
              </a:extLst>
            </p:cNvPr>
            <p:cNvSpPr/>
            <p:nvPr/>
          </p:nvSpPr>
          <p:spPr>
            <a:xfrm rot="18907825">
              <a:off x="4188030" y="1036988"/>
              <a:ext cx="533400" cy="533400"/>
            </a:xfrm>
            <a:prstGeom prst="ellipse">
              <a:avLst/>
            </a:prstGeom>
            <a:noFill/>
            <a:ln w="127000">
              <a:solidFill>
                <a:srgbClr val="C0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F2E83043-6639-4517-912D-233D276DF1D9}"/>
              </a:ext>
            </a:extLst>
          </p:cNvPr>
          <p:cNvGrpSpPr/>
          <p:nvPr/>
        </p:nvGrpSpPr>
        <p:grpSpPr>
          <a:xfrm>
            <a:off x="4933399" y="1359023"/>
            <a:ext cx="3465970" cy="2875792"/>
            <a:chOff x="5011280" y="1178048"/>
            <a:chExt cx="3465970" cy="2875792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0A195FF4-66EA-4528-AB2A-C17032344952}"/>
                </a:ext>
              </a:extLst>
            </p:cNvPr>
            <p:cNvSpPr/>
            <p:nvPr/>
          </p:nvSpPr>
          <p:spPr>
            <a:xfrm>
              <a:off x="5011280" y="1178048"/>
              <a:ext cx="1478280" cy="796290"/>
            </a:xfrm>
            <a:custGeom>
              <a:avLst/>
              <a:gdLst>
                <a:gd name="connsiteX0" fmla="*/ 1493520 w 1493520"/>
                <a:gd name="connsiteY0" fmla="*/ 792480 h 792480"/>
                <a:gd name="connsiteX1" fmla="*/ 1493520 w 1493520"/>
                <a:gd name="connsiteY1" fmla="*/ 792480 h 792480"/>
                <a:gd name="connsiteX2" fmla="*/ 1466850 w 1493520"/>
                <a:gd name="connsiteY2" fmla="*/ 739140 h 792480"/>
                <a:gd name="connsiteX3" fmla="*/ 1032510 w 1493520"/>
                <a:gd name="connsiteY3" fmla="*/ 438150 h 792480"/>
                <a:gd name="connsiteX4" fmla="*/ 335280 w 1493520"/>
                <a:gd name="connsiteY4" fmla="*/ 213360 h 792480"/>
                <a:gd name="connsiteX5" fmla="*/ 0 w 1493520"/>
                <a:gd name="connsiteY5" fmla="*/ 0 h 792480"/>
                <a:gd name="connsiteX0" fmla="*/ 1493520 w 1493520"/>
                <a:gd name="connsiteY0" fmla="*/ 792480 h 792480"/>
                <a:gd name="connsiteX1" fmla="*/ 1493520 w 1493520"/>
                <a:gd name="connsiteY1" fmla="*/ 792480 h 792480"/>
                <a:gd name="connsiteX2" fmla="*/ 1466850 w 1493520"/>
                <a:gd name="connsiteY2" fmla="*/ 739140 h 792480"/>
                <a:gd name="connsiteX3" fmla="*/ 1032510 w 1493520"/>
                <a:gd name="connsiteY3" fmla="*/ 438150 h 792480"/>
                <a:gd name="connsiteX4" fmla="*/ 388620 w 1493520"/>
                <a:gd name="connsiteY4" fmla="*/ 160020 h 792480"/>
                <a:gd name="connsiteX5" fmla="*/ 0 w 1493520"/>
                <a:gd name="connsiteY5" fmla="*/ 0 h 792480"/>
                <a:gd name="connsiteX0" fmla="*/ 1493520 w 1507696"/>
                <a:gd name="connsiteY0" fmla="*/ 792480 h 792480"/>
                <a:gd name="connsiteX1" fmla="*/ 1493520 w 1507696"/>
                <a:gd name="connsiteY1" fmla="*/ 792480 h 792480"/>
                <a:gd name="connsiteX2" fmla="*/ 1466850 w 1507696"/>
                <a:gd name="connsiteY2" fmla="*/ 739140 h 792480"/>
                <a:gd name="connsiteX3" fmla="*/ 1021080 w 1507696"/>
                <a:gd name="connsiteY3" fmla="*/ 457200 h 792480"/>
                <a:gd name="connsiteX4" fmla="*/ 388620 w 1507696"/>
                <a:gd name="connsiteY4" fmla="*/ 160020 h 792480"/>
                <a:gd name="connsiteX5" fmla="*/ 0 w 1507696"/>
                <a:gd name="connsiteY5" fmla="*/ 0 h 792480"/>
                <a:gd name="connsiteX0" fmla="*/ 1493520 w 1493520"/>
                <a:gd name="connsiteY0" fmla="*/ 792480 h 792480"/>
                <a:gd name="connsiteX1" fmla="*/ 1466850 w 1493520"/>
                <a:gd name="connsiteY1" fmla="*/ 739140 h 792480"/>
                <a:gd name="connsiteX2" fmla="*/ 1021080 w 1493520"/>
                <a:gd name="connsiteY2" fmla="*/ 457200 h 792480"/>
                <a:gd name="connsiteX3" fmla="*/ 388620 w 1493520"/>
                <a:gd name="connsiteY3" fmla="*/ 160020 h 792480"/>
                <a:gd name="connsiteX4" fmla="*/ 0 w 1493520"/>
                <a:gd name="connsiteY4" fmla="*/ 0 h 792480"/>
                <a:gd name="connsiteX0" fmla="*/ 1466850 w 1466850"/>
                <a:gd name="connsiteY0" fmla="*/ 739140 h 739140"/>
                <a:gd name="connsiteX1" fmla="*/ 1021080 w 1466850"/>
                <a:gd name="connsiteY1" fmla="*/ 457200 h 739140"/>
                <a:gd name="connsiteX2" fmla="*/ 388620 w 1466850"/>
                <a:gd name="connsiteY2" fmla="*/ 160020 h 739140"/>
                <a:gd name="connsiteX3" fmla="*/ 0 w 1466850"/>
                <a:gd name="connsiteY3" fmla="*/ 0 h 739140"/>
                <a:gd name="connsiteX0" fmla="*/ 1455420 w 1455420"/>
                <a:gd name="connsiteY0" fmla="*/ 819150 h 819150"/>
                <a:gd name="connsiteX1" fmla="*/ 1009650 w 1455420"/>
                <a:gd name="connsiteY1" fmla="*/ 537210 h 819150"/>
                <a:gd name="connsiteX2" fmla="*/ 377190 w 1455420"/>
                <a:gd name="connsiteY2" fmla="*/ 240030 h 819150"/>
                <a:gd name="connsiteX3" fmla="*/ 0 w 1455420"/>
                <a:gd name="connsiteY3" fmla="*/ 0 h 819150"/>
                <a:gd name="connsiteX0" fmla="*/ 1455420 w 1455420"/>
                <a:gd name="connsiteY0" fmla="*/ 819150 h 819150"/>
                <a:gd name="connsiteX1" fmla="*/ 1009650 w 1455420"/>
                <a:gd name="connsiteY1" fmla="*/ 537210 h 819150"/>
                <a:gd name="connsiteX2" fmla="*/ 476250 w 1455420"/>
                <a:gd name="connsiteY2" fmla="*/ 224790 h 819150"/>
                <a:gd name="connsiteX3" fmla="*/ 0 w 1455420"/>
                <a:gd name="connsiteY3" fmla="*/ 0 h 819150"/>
                <a:gd name="connsiteX0" fmla="*/ 1455420 w 1455420"/>
                <a:gd name="connsiteY0" fmla="*/ 819150 h 819150"/>
                <a:gd name="connsiteX1" fmla="*/ 1055370 w 1455420"/>
                <a:gd name="connsiteY1" fmla="*/ 525780 h 819150"/>
                <a:gd name="connsiteX2" fmla="*/ 476250 w 1455420"/>
                <a:gd name="connsiteY2" fmla="*/ 224790 h 819150"/>
                <a:gd name="connsiteX3" fmla="*/ 0 w 1455420"/>
                <a:gd name="connsiteY3" fmla="*/ 0 h 819150"/>
                <a:gd name="connsiteX0" fmla="*/ 1478280 w 1478280"/>
                <a:gd name="connsiteY0" fmla="*/ 796290 h 796290"/>
                <a:gd name="connsiteX1" fmla="*/ 1055370 w 1478280"/>
                <a:gd name="connsiteY1" fmla="*/ 525780 h 796290"/>
                <a:gd name="connsiteX2" fmla="*/ 476250 w 1478280"/>
                <a:gd name="connsiteY2" fmla="*/ 224790 h 796290"/>
                <a:gd name="connsiteX3" fmla="*/ 0 w 1478280"/>
                <a:gd name="connsiteY3" fmla="*/ 0 h 796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78280" h="796290">
                  <a:moveTo>
                    <a:pt x="1478280" y="796290"/>
                  </a:moveTo>
                  <a:cubicBezTo>
                    <a:pt x="1399540" y="740410"/>
                    <a:pt x="1203960" y="619760"/>
                    <a:pt x="1055370" y="525780"/>
                  </a:cubicBezTo>
                  <a:lnTo>
                    <a:pt x="476250" y="224790"/>
                  </a:lnTo>
                  <a:cubicBezTo>
                    <a:pt x="346710" y="171450"/>
                    <a:pt x="129540" y="53340"/>
                    <a:pt x="0" y="0"/>
                  </a:cubicBezTo>
                </a:path>
              </a:pathLst>
            </a:custGeom>
            <a:noFill/>
            <a:ln w="1270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3521FA7D-C374-433F-835B-05624FF0835F}"/>
                </a:ext>
              </a:extLst>
            </p:cNvPr>
            <p:cNvSpPr/>
            <p:nvPr/>
          </p:nvSpPr>
          <p:spPr>
            <a:xfrm>
              <a:off x="7250430" y="2887980"/>
              <a:ext cx="1226820" cy="1165860"/>
            </a:xfrm>
            <a:custGeom>
              <a:avLst/>
              <a:gdLst>
                <a:gd name="connsiteX0" fmla="*/ 1493520 w 1493520"/>
                <a:gd name="connsiteY0" fmla="*/ 792480 h 792480"/>
                <a:gd name="connsiteX1" fmla="*/ 1493520 w 1493520"/>
                <a:gd name="connsiteY1" fmla="*/ 792480 h 792480"/>
                <a:gd name="connsiteX2" fmla="*/ 1466850 w 1493520"/>
                <a:gd name="connsiteY2" fmla="*/ 739140 h 792480"/>
                <a:gd name="connsiteX3" fmla="*/ 1032510 w 1493520"/>
                <a:gd name="connsiteY3" fmla="*/ 438150 h 792480"/>
                <a:gd name="connsiteX4" fmla="*/ 335280 w 1493520"/>
                <a:gd name="connsiteY4" fmla="*/ 213360 h 792480"/>
                <a:gd name="connsiteX5" fmla="*/ 0 w 1493520"/>
                <a:gd name="connsiteY5" fmla="*/ 0 h 792480"/>
                <a:gd name="connsiteX0" fmla="*/ 1493520 w 1493520"/>
                <a:gd name="connsiteY0" fmla="*/ 792480 h 792480"/>
                <a:gd name="connsiteX1" fmla="*/ 1493520 w 1493520"/>
                <a:gd name="connsiteY1" fmla="*/ 792480 h 792480"/>
                <a:gd name="connsiteX2" fmla="*/ 1466850 w 1493520"/>
                <a:gd name="connsiteY2" fmla="*/ 739140 h 792480"/>
                <a:gd name="connsiteX3" fmla="*/ 1032510 w 1493520"/>
                <a:gd name="connsiteY3" fmla="*/ 438150 h 792480"/>
                <a:gd name="connsiteX4" fmla="*/ 388620 w 1493520"/>
                <a:gd name="connsiteY4" fmla="*/ 160020 h 792480"/>
                <a:gd name="connsiteX5" fmla="*/ 0 w 1493520"/>
                <a:gd name="connsiteY5" fmla="*/ 0 h 792480"/>
                <a:gd name="connsiteX0" fmla="*/ 1493520 w 1507696"/>
                <a:gd name="connsiteY0" fmla="*/ 792480 h 792480"/>
                <a:gd name="connsiteX1" fmla="*/ 1493520 w 1507696"/>
                <a:gd name="connsiteY1" fmla="*/ 792480 h 792480"/>
                <a:gd name="connsiteX2" fmla="*/ 1466850 w 1507696"/>
                <a:gd name="connsiteY2" fmla="*/ 739140 h 792480"/>
                <a:gd name="connsiteX3" fmla="*/ 1021080 w 1507696"/>
                <a:gd name="connsiteY3" fmla="*/ 457200 h 792480"/>
                <a:gd name="connsiteX4" fmla="*/ 388620 w 1507696"/>
                <a:gd name="connsiteY4" fmla="*/ 160020 h 792480"/>
                <a:gd name="connsiteX5" fmla="*/ 0 w 1507696"/>
                <a:gd name="connsiteY5" fmla="*/ 0 h 792480"/>
                <a:gd name="connsiteX0" fmla="*/ 1493520 w 1493520"/>
                <a:gd name="connsiteY0" fmla="*/ 792480 h 792480"/>
                <a:gd name="connsiteX1" fmla="*/ 1466850 w 1493520"/>
                <a:gd name="connsiteY1" fmla="*/ 739140 h 792480"/>
                <a:gd name="connsiteX2" fmla="*/ 1021080 w 1493520"/>
                <a:gd name="connsiteY2" fmla="*/ 457200 h 792480"/>
                <a:gd name="connsiteX3" fmla="*/ 388620 w 1493520"/>
                <a:gd name="connsiteY3" fmla="*/ 160020 h 792480"/>
                <a:gd name="connsiteX4" fmla="*/ 0 w 1493520"/>
                <a:gd name="connsiteY4" fmla="*/ 0 h 792480"/>
                <a:gd name="connsiteX0" fmla="*/ 1466850 w 1466850"/>
                <a:gd name="connsiteY0" fmla="*/ 739140 h 739140"/>
                <a:gd name="connsiteX1" fmla="*/ 1021080 w 1466850"/>
                <a:gd name="connsiteY1" fmla="*/ 457200 h 739140"/>
                <a:gd name="connsiteX2" fmla="*/ 388620 w 1466850"/>
                <a:gd name="connsiteY2" fmla="*/ 160020 h 739140"/>
                <a:gd name="connsiteX3" fmla="*/ 0 w 1466850"/>
                <a:gd name="connsiteY3" fmla="*/ 0 h 739140"/>
                <a:gd name="connsiteX0" fmla="*/ 1283970 w 1283970"/>
                <a:gd name="connsiteY0" fmla="*/ 1108710 h 1108710"/>
                <a:gd name="connsiteX1" fmla="*/ 838200 w 1283970"/>
                <a:gd name="connsiteY1" fmla="*/ 826770 h 1108710"/>
                <a:gd name="connsiteX2" fmla="*/ 205740 w 1283970"/>
                <a:gd name="connsiteY2" fmla="*/ 529590 h 1108710"/>
                <a:gd name="connsiteX3" fmla="*/ 0 w 1283970"/>
                <a:gd name="connsiteY3" fmla="*/ 0 h 1108710"/>
                <a:gd name="connsiteX0" fmla="*/ 1283970 w 1283970"/>
                <a:gd name="connsiteY0" fmla="*/ 1108710 h 1108710"/>
                <a:gd name="connsiteX1" fmla="*/ 838200 w 1283970"/>
                <a:gd name="connsiteY1" fmla="*/ 826770 h 1108710"/>
                <a:gd name="connsiteX2" fmla="*/ 430530 w 1283970"/>
                <a:gd name="connsiteY2" fmla="*/ 323850 h 1108710"/>
                <a:gd name="connsiteX3" fmla="*/ 0 w 1283970"/>
                <a:gd name="connsiteY3" fmla="*/ 0 h 1108710"/>
                <a:gd name="connsiteX0" fmla="*/ 1283970 w 1283970"/>
                <a:gd name="connsiteY0" fmla="*/ 1108710 h 1108710"/>
                <a:gd name="connsiteX1" fmla="*/ 922020 w 1283970"/>
                <a:gd name="connsiteY1" fmla="*/ 739140 h 1108710"/>
                <a:gd name="connsiteX2" fmla="*/ 430530 w 1283970"/>
                <a:gd name="connsiteY2" fmla="*/ 323850 h 1108710"/>
                <a:gd name="connsiteX3" fmla="*/ 0 w 1283970"/>
                <a:gd name="connsiteY3" fmla="*/ 0 h 1108710"/>
                <a:gd name="connsiteX0" fmla="*/ 1283970 w 1283970"/>
                <a:gd name="connsiteY0" fmla="*/ 1108710 h 1108710"/>
                <a:gd name="connsiteX1" fmla="*/ 910590 w 1283970"/>
                <a:gd name="connsiteY1" fmla="*/ 739140 h 1108710"/>
                <a:gd name="connsiteX2" fmla="*/ 430530 w 1283970"/>
                <a:gd name="connsiteY2" fmla="*/ 323850 h 1108710"/>
                <a:gd name="connsiteX3" fmla="*/ 0 w 1283970"/>
                <a:gd name="connsiteY3" fmla="*/ 0 h 1108710"/>
                <a:gd name="connsiteX0" fmla="*/ 1283970 w 1283970"/>
                <a:gd name="connsiteY0" fmla="*/ 1108710 h 1108710"/>
                <a:gd name="connsiteX1" fmla="*/ 906780 w 1283970"/>
                <a:gd name="connsiteY1" fmla="*/ 754380 h 1108710"/>
                <a:gd name="connsiteX2" fmla="*/ 430530 w 1283970"/>
                <a:gd name="connsiteY2" fmla="*/ 323850 h 1108710"/>
                <a:gd name="connsiteX3" fmla="*/ 0 w 1283970"/>
                <a:gd name="connsiteY3" fmla="*/ 0 h 1108710"/>
                <a:gd name="connsiteX0" fmla="*/ 1283970 w 1283970"/>
                <a:gd name="connsiteY0" fmla="*/ 1108710 h 1108710"/>
                <a:gd name="connsiteX1" fmla="*/ 906780 w 1283970"/>
                <a:gd name="connsiteY1" fmla="*/ 754380 h 1108710"/>
                <a:gd name="connsiteX2" fmla="*/ 430530 w 1283970"/>
                <a:gd name="connsiteY2" fmla="*/ 323850 h 1108710"/>
                <a:gd name="connsiteX3" fmla="*/ 0 w 1283970"/>
                <a:gd name="connsiteY3" fmla="*/ 0 h 1108710"/>
                <a:gd name="connsiteX0" fmla="*/ 1283970 w 1283970"/>
                <a:gd name="connsiteY0" fmla="*/ 1108710 h 1108710"/>
                <a:gd name="connsiteX1" fmla="*/ 906780 w 1283970"/>
                <a:gd name="connsiteY1" fmla="*/ 754380 h 1108710"/>
                <a:gd name="connsiteX2" fmla="*/ 430530 w 1283970"/>
                <a:gd name="connsiteY2" fmla="*/ 461010 h 1108710"/>
                <a:gd name="connsiteX3" fmla="*/ 0 w 1283970"/>
                <a:gd name="connsiteY3" fmla="*/ 0 h 1108710"/>
                <a:gd name="connsiteX0" fmla="*/ 1283970 w 1283970"/>
                <a:gd name="connsiteY0" fmla="*/ 1108710 h 1108710"/>
                <a:gd name="connsiteX1" fmla="*/ 906780 w 1283970"/>
                <a:gd name="connsiteY1" fmla="*/ 754380 h 1108710"/>
                <a:gd name="connsiteX2" fmla="*/ 464820 w 1283970"/>
                <a:gd name="connsiteY2" fmla="*/ 342900 h 1108710"/>
                <a:gd name="connsiteX3" fmla="*/ 0 w 1283970"/>
                <a:gd name="connsiteY3" fmla="*/ 0 h 1108710"/>
                <a:gd name="connsiteX0" fmla="*/ 1283970 w 1283970"/>
                <a:gd name="connsiteY0" fmla="*/ 1108710 h 1108710"/>
                <a:gd name="connsiteX1" fmla="*/ 906780 w 1283970"/>
                <a:gd name="connsiteY1" fmla="*/ 754380 h 1108710"/>
                <a:gd name="connsiteX2" fmla="*/ 468630 w 1283970"/>
                <a:gd name="connsiteY2" fmla="*/ 350520 h 1108710"/>
                <a:gd name="connsiteX3" fmla="*/ 0 w 1283970"/>
                <a:gd name="connsiteY3" fmla="*/ 0 h 1108710"/>
                <a:gd name="connsiteX0" fmla="*/ 1245870 w 1245870"/>
                <a:gd name="connsiteY0" fmla="*/ 1139190 h 1139190"/>
                <a:gd name="connsiteX1" fmla="*/ 906780 w 1245870"/>
                <a:gd name="connsiteY1" fmla="*/ 754380 h 1139190"/>
                <a:gd name="connsiteX2" fmla="*/ 468630 w 1245870"/>
                <a:gd name="connsiteY2" fmla="*/ 350520 h 1139190"/>
                <a:gd name="connsiteX3" fmla="*/ 0 w 1245870"/>
                <a:gd name="connsiteY3" fmla="*/ 0 h 1139190"/>
                <a:gd name="connsiteX0" fmla="*/ 1245870 w 1245870"/>
                <a:gd name="connsiteY0" fmla="*/ 1139190 h 1139190"/>
                <a:gd name="connsiteX1" fmla="*/ 891540 w 1245870"/>
                <a:gd name="connsiteY1" fmla="*/ 773430 h 1139190"/>
                <a:gd name="connsiteX2" fmla="*/ 468630 w 1245870"/>
                <a:gd name="connsiteY2" fmla="*/ 350520 h 1139190"/>
                <a:gd name="connsiteX3" fmla="*/ 0 w 1245870"/>
                <a:gd name="connsiteY3" fmla="*/ 0 h 1139190"/>
                <a:gd name="connsiteX0" fmla="*/ 1245870 w 1245870"/>
                <a:gd name="connsiteY0" fmla="*/ 1139190 h 1139190"/>
                <a:gd name="connsiteX1" fmla="*/ 891540 w 1245870"/>
                <a:gd name="connsiteY1" fmla="*/ 773430 h 1139190"/>
                <a:gd name="connsiteX2" fmla="*/ 419100 w 1245870"/>
                <a:gd name="connsiteY2" fmla="*/ 369570 h 1139190"/>
                <a:gd name="connsiteX3" fmla="*/ 0 w 1245870"/>
                <a:gd name="connsiteY3" fmla="*/ 0 h 1139190"/>
                <a:gd name="connsiteX0" fmla="*/ 1245870 w 1245870"/>
                <a:gd name="connsiteY0" fmla="*/ 1139190 h 1139190"/>
                <a:gd name="connsiteX1" fmla="*/ 861060 w 1245870"/>
                <a:gd name="connsiteY1" fmla="*/ 822960 h 1139190"/>
                <a:gd name="connsiteX2" fmla="*/ 419100 w 1245870"/>
                <a:gd name="connsiteY2" fmla="*/ 369570 h 1139190"/>
                <a:gd name="connsiteX3" fmla="*/ 0 w 1245870"/>
                <a:gd name="connsiteY3" fmla="*/ 0 h 1139190"/>
                <a:gd name="connsiteX0" fmla="*/ 1207770 w 1207770"/>
                <a:gd name="connsiteY0" fmla="*/ 1177290 h 1177290"/>
                <a:gd name="connsiteX1" fmla="*/ 861060 w 1207770"/>
                <a:gd name="connsiteY1" fmla="*/ 822960 h 1177290"/>
                <a:gd name="connsiteX2" fmla="*/ 419100 w 1207770"/>
                <a:gd name="connsiteY2" fmla="*/ 369570 h 1177290"/>
                <a:gd name="connsiteX3" fmla="*/ 0 w 1207770"/>
                <a:gd name="connsiteY3" fmla="*/ 0 h 1177290"/>
                <a:gd name="connsiteX0" fmla="*/ 1207770 w 1207770"/>
                <a:gd name="connsiteY0" fmla="*/ 1177290 h 1177290"/>
                <a:gd name="connsiteX1" fmla="*/ 861060 w 1207770"/>
                <a:gd name="connsiteY1" fmla="*/ 822960 h 1177290"/>
                <a:gd name="connsiteX2" fmla="*/ 392430 w 1207770"/>
                <a:gd name="connsiteY2" fmla="*/ 377190 h 1177290"/>
                <a:gd name="connsiteX3" fmla="*/ 0 w 1207770"/>
                <a:gd name="connsiteY3" fmla="*/ 0 h 1177290"/>
                <a:gd name="connsiteX0" fmla="*/ 1226820 w 1226820"/>
                <a:gd name="connsiteY0" fmla="*/ 1165860 h 1165860"/>
                <a:gd name="connsiteX1" fmla="*/ 880110 w 1226820"/>
                <a:gd name="connsiteY1" fmla="*/ 811530 h 1165860"/>
                <a:gd name="connsiteX2" fmla="*/ 411480 w 1226820"/>
                <a:gd name="connsiteY2" fmla="*/ 365760 h 1165860"/>
                <a:gd name="connsiteX3" fmla="*/ 0 w 1226820"/>
                <a:gd name="connsiteY3" fmla="*/ 0 h 1165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26820" h="1165860">
                  <a:moveTo>
                    <a:pt x="1226820" y="1165860"/>
                  </a:moveTo>
                  <a:cubicBezTo>
                    <a:pt x="1148080" y="1109980"/>
                    <a:pt x="1028700" y="935990"/>
                    <a:pt x="880110" y="811530"/>
                  </a:cubicBezTo>
                  <a:lnTo>
                    <a:pt x="411480" y="365760"/>
                  </a:lnTo>
                  <a:lnTo>
                    <a:pt x="0" y="0"/>
                  </a:lnTo>
                </a:path>
              </a:pathLst>
            </a:custGeom>
            <a:noFill/>
            <a:ln w="1270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53F40C3F-D43F-45DB-929E-D3A7E2CA08D3}"/>
              </a:ext>
            </a:extLst>
          </p:cNvPr>
          <p:cNvSpPr/>
          <p:nvPr/>
        </p:nvSpPr>
        <p:spPr>
          <a:xfrm>
            <a:off x="9448800" y="3735705"/>
            <a:ext cx="381000" cy="499110"/>
          </a:xfrm>
          <a:custGeom>
            <a:avLst/>
            <a:gdLst>
              <a:gd name="connsiteX0" fmla="*/ 389053 w 389053"/>
              <a:gd name="connsiteY0" fmla="*/ 610932 h 610932"/>
              <a:gd name="connsiteX1" fmla="*/ 389053 w 389053"/>
              <a:gd name="connsiteY1" fmla="*/ 610932 h 610932"/>
              <a:gd name="connsiteX2" fmla="*/ 433 w 389053"/>
              <a:gd name="connsiteY2" fmla="*/ 1332 h 610932"/>
              <a:gd name="connsiteX3" fmla="*/ 15673 w 389053"/>
              <a:gd name="connsiteY3" fmla="*/ 8952 h 610932"/>
              <a:gd name="connsiteX4" fmla="*/ 27103 w 389053"/>
              <a:gd name="connsiteY4" fmla="*/ 16572 h 610932"/>
              <a:gd name="connsiteX5" fmla="*/ 30913 w 389053"/>
              <a:gd name="connsiteY5" fmla="*/ 35622 h 610932"/>
              <a:gd name="connsiteX0" fmla="*/ 666750 w 666750"/>
              <a:gd name="connsiteY0" fmla="*/ 712470 h 712470"/>
              <a:gd name="connsiteX1" fmla="*/ 666750 w 666750"/>
              <a:gd name="connsiteY1" fmla="*/ 712470 h 712470"/>
              <a:gd name="connsiteX2" fmla="*/ 278130 w 666750"/>
              <a:gd name="connsiteY2" fmla="*/ 102870 h 712470"/>
              <a:gd name="connsiteX3" fmla="*/ 293370 w 666750"/>
              <a:gd name="connsiteY3" fmla="*/ 110490 h 712470"/>
              <a:gd name="connsiteX4" fmla="*/ 0 w 666750"/>
              <a:gd name="connsiteY4" fmla="*/ 0 h 712470"/>
              <a:gd name="connsiteX5" fmla="*/ 308610 w 666750"/>
              <a:gd name="connsiteY5" fmla="*/ 137160 h 712470"/>
              <a:gd name="connsiteX0" fmla="*/ 666750 w 666750"/>
              <a:gd name="connsiteY0" fmla="*/ 902970 h 902970"/>
              <a:gd name="connsiteX1" fmla="*/ 666750 w 666750"/>
              <a:gd name="connsiteY1" fmla="*/ 902970 h 902970"/>
              <a:gd name="connsiteX2" fmla="*/ 278130 w 666750"/>
              <a:gd name="connsiteY2" fmla="*/ 293370 h 902970"/>
              <a:gd name="connsiteX3" fmla="*/ 152400 w 666750"/>
              <a:gd name="connsiteY3" fmla="*/ 0 h 902970"/>
              <a:gd name="connsiteX4" fmla="*/ 0 w 666750"/>
              <a:gd name="connsiteY4" fmla="*/ 190500 h 902970"/>
              <a:gd name="connsiteX5" fmla="*/ 308610 w 666750"/>
              <a:gd name="connsiteY5" fmla="*/ 327660 h 902970"/>
              <a:gd name="connsiteX0" fmla="*/ 666859 w 666859"/>
              <a:gd name="connsiteY0" fmla="*/ 715511 h 715511"/>
              <a:gd name="connsiteX1" fmla="*/ 666859 w 666859"/>
              <a:gd name="connsiteY1" fmla="*/ 715511 h 715511"/>
              <a:gd name="connsiteX2" fmla="*/ 278239 w 666859"/>
              <a:gd name="connsiteY2" fmla="*/ 105911 h 715511"/>
              <a:gd name="connsiteX3" fmla="*/ 109 w 666859"/>
              <a:gd name="connsiteY3" fmla="*/ 3041 h 715511"/>
              <a:gd name="connsiteX4" fmla="*/ 308719 w 666859"/>
              <a:gd name="connsiteY4" fmla="*/ 140201 h 715511"/>
              <a:gd name="connsiteX0" fmla="*/ 409959 w 409959"/>
              <a:gd name="connsiteY0" fmla="*/ 646006 h 646006"/>
              <a:gd name="connsiteX1" fmla="*/ 409959 w 409959"/>
              <a:gd name="connsiteY1" fmla="*/ 646006 h 646006"/>
              <a:gd name="connsiteX2" fmla="*/ 21339 w 409959"/>
              <a:gd name="connsiteY2" fmla="*/ 36406 h 646006"/>
              <a:gd name="connsiteX3" fmla="*/ 51819 w 409959"/>
              <a:gd name="connsiteY3" fmla="*/ 70696 h 646006"/>
              <a:gd name="connsiteX0" fmla="*/ 358140 w 358140"/>
              <a:gd name="connsiteY0" fmla="*/ 575310 h 575310"/>
              <a:gd name="connsiteX1" fmla="*/ 358140 w 358140"/>
              <a:gd name="connsiteY1" fmla="*/ 575310 h 575310"/>
              <a:gd name="connsiteX2" fmla="*/ 0 w 358140"/>
              <a:gd name="connsiteY2" fmla="*/ 0 h 575310"/>
              <a:gd name="connsiteX0" fmla="*/ 381000 w 381000"/>
              <a:gd name="connsiteY0" fmla="*/ 499110 h 499110"/>
              <a:gd name="connsiteX1" fmla="*/ 381000 w 381000"/>
              <a:gd name="connsiteY1" fmla="*/ 499110 h 499110"/>
              <a:gd name="connsiteX2" fmla="*/ 0 w 381000"/>
              <a:gd name="connsiteY2" fmla="*/ 0 h 49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81000" h="499110">
                <a:moveTo>
                  <a:pt x="381000" y="499110"/>
                </a:moveTo>
                <a:lnTo>
                  <a:pt x="381000" y="499110"/>
                </a:lnTo>
                <a:lnTo>
                  <a:pt x="0" y="0"/>
                </a:lnTo>
              </a:path>
            </a:pathLst>
          </a:custGeom>
          <a:noFill/>
          <a:ln w="4064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0320F56-FB5D-4898-8648-78A1287A5B82}"/>
              </a:ext>
            </a:extLst>
          </p:cNvPr>
          <p:cNvGrpSpPr/>
          <p:nvPr/>
        </p:nvGrpSpPr>
        <p:grpSpPr>
          <a:xfrm>
            <a:off x="10984432" y="0"/>
            <a:ext cx="1207568" cy="6858000"/>
            <a:chOff x="10984432" y="0"/>
            <a:chExt cx="1207568" cy="6858000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4701097-803C-42D9-B330-495F3BA16276}"/>
                </a:ext>
              </a:extLst>
            </p:cNvPr>
            <p:cNvSpPr/>
            <p:nvPr/>
          </p:nvSpPr>
          <p:spPr>
            <a:xfrm>
              <a:off x="10984432" y="0"/>
              <a:ext cx="1207568" cy="6858000"/>
            </a:xfrm>
            <a:prstGeom prst="rect">
              <a:avLst/>
            </a:prstGeom>
            <a:solidFill>
              <a:srgbClr val="004F39"/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53AF932-8CB7-49C8-BFC1-62475AB997C7}"/>
                </a:ext>
              </a:extLst>
            </p:cNvPr>
            <p:cNvSpPr txBox="1"/>
            <p:nvPr/>
          </p:nvSpPr>
          <p:spPr>
            <a:xfrm rot="16200000">
              <a:off x="9655546" y="4352704"/>
              <a:ext cx="386534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chemeClr val="bg1"/>
                  </a:solidFill>
                  <a:latin typeface="Trebuchet MS" panose="020B0603020202020204" pitchFamily="34" charset="0"/>
                </a:rPr>
                <a:t>Full Footprint</a:t>
              </a:r>
            </a:p>
          </p:txBody>
        </p:sp>
      </p:grp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C12DB0D0-9175-4A2D-BE3E-9E8055033A3D}"/>
              </a:ext>
            </a:extLst>
          </p:cNvPr>
          <p:cNvSpPr/>
          <p:nvPr/>
        </p:nvSpPr>
        <p:spPr>
          <a:xfrm>
            <a:off x="7143750" y="2948940"/>
            <a:ext cx="0" cy="0"/>
          </a:xfrm>
          <a:custGeom>
            <a:avLst/>
            <a:gdLst>
              <a:gd name="connsiteX0" fmla="*/ 0 w 0"/>
              <a:gd name="connsiteY0" fmla="*/ 0 h 0"/>
              <a:gd name="connsiteX1" fmla="*/ 0 w 0"/>
              <a:gd name="connsiteY1" fmla="*/ 0 h 0"/>
              <a:gd name="connsiteX2" fmla="*/ 0 w 0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E70E71CA-6529-4FC0-9D0E-4334F9B7C35D}"/>
              </a:ext>
            </a:extLst>
          </p:cNvPr>
          <p:cNvSpPr/>
          <p:nvPr/>
        </p:nvSpPr>
        <p:spPr>
          <a:xfrm>
            <a:off x="3789680" y="71120"/>
            <a:ext cx="6350000" cy="5433060"/>
          </a:xfrm>
          <a:custGeom>
            <a:avLst/>
            <a:gdLst>
              <a:gd name="connsiteX0" fmla="*/ 0 w 6350000"/>
              <a:gd name="connsiteY0" fmla="*/ 0 h 5303520"/>
              <a:gd name="connsiteX1" fmla="*/ 1635760 w 6350000"/>
              <a:gd name="connsiteY1" fmla="*/ 883920 h 5303520"/>
              <a:gd name="connsiteX2" fmla="*/ 2651760 w 6350000"/>
              <a:gd name="connsiteY2" fmla="*/ 1442720 h 5303520"/>
              <a:gd name="connsiteX3" fmla="*/ 3505200 w 6350000"/>
              <a:gd name="connsiteY3" fmla="*/ 2082800 h 5303520"/>
              <a:gd name="connsiteX4" fmla="*/ 4429760 w 6350000"/>
              <a:gd name="connsiteY4" fmla="*/ 2875280 h 5303520"/>
              <a:gd name="connsiteX5" fmla="*/ 4937760 w 6350000"/>
              <a:gd name="connsiteY5" fmla="*/ 3454400 h 5303520"/>
              <a:gd name="connsiteX6" fmla="*/ 5547360 w 6350000"/>
              <a:gd name="connsiteY6" fmla="*/ 4114800 h 5303520"/>
              <a:gd name="connsiteX7" fmla="*/ 6055360 w 6350000"/>
              <a:gd name="connsiteY7" fmla="*/ 4704080 h 5303520"/>
              <a:gd name="connsiteX8" fmla="*/ 6167120 w 6350000"/>
              <a:gd name="connsiteY8" fmla="*/ 5029200 h 5303520"/>
              <a:gd name="connsiteX9" fmla="*/ 6350000 w 6350000"/>
              <a:gd name="connsiteY9" fmla="*/ 5303520 h 5303520"/>
              <a:gd name="connsiteX0" fmla="*/ 0 w 6350000"/>
              <a:gd name="connsiteY0" fmla="*/ 0 h 5433060"/>
              <a:gd name="connsiteX1" fmla="*/ 1635760 w 6350000"/>
              <a:gd name="connsiteY1" fmla="*/ 883920 h 5433060"/>
              <a:gd name="connsiteX2" fmla="*/ 2651760 w 6350000"/>
              <a:gd name="connsiteY2" fmla="*/ 1442720 h 5433060"/>
              <a:gd name="connsiteX3" fmla="*/ 3505200 w 6350000"/>
              <a:gd name="connsiteY3" fmla="*/ 2082800 h 5433060"/>
              <a:gd name="connsiteX4" fmla="*/ 4429760 w 6350000"/>
              <a:gd name="connsiteY4" fmla="*/ 2875280 h 5433060"/>
              <a:gd name="connsiteX5" fmla="*/ 4937760 w 6350000"/>
              <a:gd name="connsiteY5" fmla="*/ 3454400 h 5433060"/>
              <a:gd name="connsiteX6" fmla="*/ 5547360 w 6350000"/>
              <a:gd name="connsiteY6" fmla="*/ 4114800 h 5433060"/>
              <a:gd name="connsiteX7" fmla="*/ 6055360 w 6350000"/>
              <a:gd name="connsiteY7" fmla="*/ 4704080 h 5433060"/>
              <a:gd name="connsiteX8" fmla="*/ 6167120 w 6350000"/>
              <a:gd name="connsiteY8" fmla="*/ 5029200 h 5433060"/>
              <a:gd name="connsiteX9" fmla="*/ 6350000 w 6350000"/>
              <a:gd name="connsiteY9" fmla="*/ 5433060 h 5433060"/>
              <a:gd name="connsiteX0" fmla="*/ 0 w 6350000"/>
              <a:gd name="connsiteY0" fmla="*/ 0 h 5433060"/>
              <a:gd name="connsiteX1" fmla="*/ 1635760 w 6350000"/>
              <a:gd name="connsiteY1" fmla="*/ 883920 h 5433060"/>
              <a:gd name="connsiteX2" fmla="*/ 2651760 w 6350000"/>
              <a:gd name="connsiteY2" fmla="*/ 1442720 h 5433060"/>
              <a:gd name="connsiteX3" fmla="*/ 3505200 w 6350000"/>
              <a:gd name="connsiteY3" fmla="*/ 2082800 h 5433060"/>
              <a:gd name="connsiteX4" fmla="*/ 4429760 w 6350000"/>
              <a:gd name="connsiteY4" fmla="*/ 2875280 h 5433060"/>
              <a:gd name="connsiteX5" fmla="*/ 4937760 w 6350000"/>
              <a:gd name="connsiteY5" fmla="*/ 3454400 h 5433060"/>
              <a:gd name="connsiteX6" fmla="*/ 5547360 w 6350000"/>
              <a:gd name="connsiteY6" fmla="*/ 4114800 h 5433060"/>
              <a:gd name="connsiteX7" fmla="*/ 6055360 w 6350000"/>
              <a:gd name="connsiteY7" fmla="*/ 4704080 h 5433060"/>
              <a:gd name="connsiteX8" fmla="*/ 6163310 w 6350000"/>
              <a:gd name="connsiteY8" fmla="*/ 5166360 h 5433060"/>
              <a:gd name="connsiteX9" fmla="*/ 6350000 w 6350000"/>
              <a:gd name="connsiteY9" fmla="*/ 5433060 h 5433060"/>
              <a:gd name="connsiteX0" fmla="*/ 0 w 6350000"/>
              <a:gd name="connsiteY0" fmla="*/ 0 h 5433060"/>
              <a:gd name="connsiteX1" fmla="*/ 1635760 w 6350000"/>
              <a:gd name="connsiteY1" fmla="*/ 883920 h 5433060"/>
              <a:gd name="connsiteX2" fmla="*/ 2651760 w 6350000"/>
              <a:gd name="connsiteY2" fmla="*/ 1442720 h 5433060"/>
              <a:gd name="connsiteX3" fmla="*/ 3505200 w 6350000"/>
              <a:gd name="connsiteY3" fmla="*/ 2082800 h 5433060"/>
              <a:gd name="connsiteX4" fmla="*/ 4429760 w 6350000"/>
              <a:gd name="connsiteY4" fmla="*/ 2875280 h 5433060"/>
              <a:gd name="connsiteX5" fmla="*/ 4937760 w 6350000"/>
              <a:gd name="connsiteY5" fmla="*/ 3454400 h 5433060"/>
              <a:gd name="connsiteX6" fmla="*/ 5547360 w 6350000"/>
              <a:gd name="connsiteY6" fmla="*/ 4114800 h 5433060"/>
              <a:gd name="connsiteX7" fmla="*/ 5487670 w 6350000"/>
              <a:gd name="connsiteY7" fmla="*/ 4909820 h 5433060"/>
              <a:gd name="connsiteX8" fmla="*/ 6163310 w 6350000"/>
              <a:gd name="connsiteY8" fmla="*/ 5166360 h 5433060"/>
              <a:gd name="connsiteX9" fmla="*/ 6350000 w 6350000"/>
              <a:gd name="connsiteY9" fmla="*/ 5433060 h 5433060"/>
              <a:gd name="connsiteX0" fmla="*/ 0 w 6350000"/>
              <a:gd name="connsiteY0" fmla="*/ 0 h 5433060"/>
              <a:gd name="connsiteX1" fmla="*/ 1635760 w 6350000"/>
              <a:gd name="connsiteY1" fmla="*/ 883920 h 5433060"/>
              <a:gd name="connsiteX2" fmla="*/ 2651760 w 6350000"/>
              <a:gd name="connsiteY2" fmla="*/ 1442720 h 5433060"/>
              <a:gd name="connsiteX3" fmla="*/ 3505200 w 6350000"/>
              <a:gd name="connsiteY3" fmla="*/ 2082800 h 5433060"/>
              <a:gd name="connsiteX4" fmla="*/ 4429760 w 6350000"/>
              <a:gd name="connsiteY4" fmla="*/ 2875280 h 5433060"/>
              <a:gd name="connsiteX5" fmla="*/ 4937760 w 6350000"/>
              <a:gd name="connsiteY5" fmla="*/ 3454400 h 5433060"/>
              <a:gd name="connsiteX6" fmla="*/ 5547360 w 6350000"/>
              <a:gd name="connsiteY6" fmla="*/ 4114800 h 5433060"/>
              <a:gd name="connsiteX7" fmla="*/ 6047740 w 6350000"/>
              <a:gd name="connsiteY7" fmla="*/ 4879340 h 5433060"/>
              <a:gd name="connsiteX8" fmla="*/ 6163310 w 6350000"/>
              <a:gd name="connsiteY8" fmla="*/ 5166360 h 5433060"/>
              <a:gd name="connsiteX9" fmla="*/ 6350000 w 6350000"/>
              <a:gd name="connsiteY9" fmla="*/ 5433060 h 5433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350000" h="5433060">
                <a:moveTo>
                  <a:pt x="0" y="0"/>
                </a:moveTo>
                <a:lnTo>
                  <a:pt x="1635760" y="883920"/>
                </a:lnTo>
                <a:lnTo>
                  <a:pt x="2651760" y="1442720"/>
                </a:lnTo>
                <a:lnTo>
                  <a:pt x="3505200" y="2082800"/>
                </a:lnTo>
                <a:lnTo>
                  <a:pt x="4429760" y="2875280"/>
                </a:lnTo>
                <a:lnTo>
                  <a:pt x="4937760" y="3454400"/>
                </a:lnTo>
                <a:lnTo>
                  <a:pt x="5547360" y="4114800"/>
                </a:lnTo>
                <a:lnTo>
                  <a:pt x="6047740" y="4879340"/>
                </a:lnTo>
                <a:lnTo>
                  <a:pt x="6163310" y="5166360"/>
                </a:lnTo>
                <a:lnTo>
                  <a:pt x="6350000" y="5433060"/>
                </a:lnTo>
              </a:path>
            </a:pathLst>
          </a:custGeom>
          <a:noFill/>
          <a:ln w="63500">
            <a:solidFill>
              <a:srgbClr val="00B050"/>
            </a:solidFill>
            <a:prstDash val="sysDot"/>
            <a:headEnd type="arrow" w="lg" len="sm"/>
            <a:tailEnd type="arrow" w="lg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60587585-2060-408F-BE4D-EA5B2062F70D}"/>
              </a:ext>
            </a:extLst>
          </p:cNvPr>
          <p:cNvSpPr/>
          <p:nvPr/>
        </p:nvSpPr>
        <p:spPr>
          <a:xfrm>
            <a:off x="673832" y="812825"/>
            <a:ext cx="9423553" cy="5057948"/>
          </a:xfrm>
          <a:custGeom>
            <a:avLst/>
            <a:gdLst>
              <a:gd name="connsiteX0" fmla="*/ 3731491 w 9171709"/>
              <a:gd name="connsiteY0" fmla="*/ 0 h 4932218"/>
              <a:gd name="connsiteX1" fmla="*/ 794327 w 9171709"/>
              <a:gd name="connsiteY1" fmla="*/ 258618 h 4932218"/>
              <a:gd name="connsiteX2" fmla="*/ 0 w 9171709"/>
              <a:gd name="connsiteY2" fmla="*/ 775854 h 4932218"/>
              <a:gd name="connsiteX3" fmla="*/ 267855 w 9171709"/>
              <a:gd name="connsiteY3" fmla="*/ 822036 h 4932218"/>
              <a:gd name="connsiteX4" fmla="*/ 526473 w 9171709"/>
              <a:gd name="connsiteY4" fmla="*/ 849745 h 4932218"/>
              <a:gd name="connsiteX5" fmla="*/ 794327 w 9171709"/>
              <a:gd name="connsiteY5" fmla="*/ 849745 h 4932218"/>
              <a:gd name="connsiteX6" fmla="*/ 1025236 w 9171709"/>
              <a:gd name="connsiteY6" fmla="*/ 905164 h 4932218"/>
              <a:gd name="connsiteX7" fmla="*/ 1293091 w 9171709"/>
              <a:gd name="connsiteY7" fmla="*/ 979054 h 4932218"/>
              <a:gd name="connsiteX8" fmla="*/ 1431636 w 9171709"/>
              <a:gd name="connsiteY8" fmla="*/ 1034473 h 4932218"/>
              <a:gd name="connsiteX9" fmla="*/ 1662545 w 9171709"/>
              <a:gd name="connsiteY9" fmla="*/ 1016000 h 4932218"/>
              <a:gd name="connsiteX10" fmla="*/ 1911927 w 9171709"/>
              <a:gd name="connsiteY10" fmla="*/ 1080654 h 4932218"/>
              <a:gd name="connsiteX11" fmla="*/ 2438400 w 9171709"/>
              <a:gd name="connsiteY11" fmla="*/ 1025236 h 4932218"/>
              <a:gd name="connsiteX12" fmla="*/ 2890982 w 9171709"/>
              <a:gd name="connsiteY12" fmla="*/ 1173018 h 4932218"/>
              <a:gd name="connsiteX13" fmla="*/ 3131127 w 9171709"/>
              <a:gd name="connsiteY13" fmla="*/ 1200727 h 4932218"/>
              <a:gd name="connsiteX14" fmla="*/ 3426691 w 9171709"/>
              <a:gd name="connsiteY14" fmla="*/ 1246909 h 4932218"/>
              <a:gd name="connsiteX15" fmla="*/ 3694545 w 9171709"/>
              <a:gd name="connsiteY15" fmla="*/ 1302327 h 4932218"/>
              <a:gd name="connsiteX16" fmla="*/ 3953164 w 9171709"/>
              <a:gd name="connsiteY16" fmla="*/ 1505527 h 4932218"/>
              <a:gd name="connsiteX17" fmla="*/ 4174836 w 9171709"/>
              <a:gd name="connsiteY17" fmla="*/ 1801091 h 4932218"/>
              <a:gd name="connsiteX18" fmla="*/ 4202545 w 9171709"/>
              <a:gd name="connsiteY18" fmla="*/ 1948873 h 4932218"/>
              <a:gd name="connsiteX19" fmla="*/ 4248727 w 9171709"/>
              <a:gd name="connsiteY19" fmla="*/ 2013527 h 4932218"/>
              <a:gd name="connsiteX20" fmla="*/ 4525818 w 9171709"/>
              <a:gd name="connsiteY20" fmla="*/ 2438400 h 4932218"/>
              <a:gd name="connsiteX21" fmla="*/ 4729018 w 9171709"/>
              <a:gd name="connsiteY21" fmla="*/ 2807854 h 4932218"/>
              <a:gd name="connsiteX22" fmla="*/ 4978400 w 9171709"/>
              <a:gd name="connsiteY22" fmla="*/ 2946400 h 4932218"/>
              <a:gd name="connsiteX23" fmla="*/ 5153891 w 9171709"/>
              <a:gd name="connsiteY23" fmla="*/ 2983345 h 4932218"/>
              <a:gd name="connsiteX24" fmla="*/ 5237018 w 9171709"/>
              <a:gd name="connsiteY24" fmla="*/ 3066473 h 4932218"/>
              <a:gd name="connsiteX25" fmla="*/ 5421745 w 9171709"/>
              <a:gd name="connsiteY25" fmla="*/ 3362036 h 4932218"/>
              <a:gd name="connsiteX26" fmla="*/ 5615709 w 9171709"/>
              <a:gd name="connsiteY26" fmla="*/ 3629891 h 4932218"/>
              <a:gd name="connsiteX27" fmla="*/ 5948218 w 9171709"/>
              <a:gd name="connsiteY27" fmla="*/ 3833091 h 4932218"/>
              <a:gd name="connsiteX28" fmla="*/ 6308436 w 9171709"/>
              <a:gd name="connsiteY28" fmla="*/ 4036291 h 4932218"/>
              <a:gd name="connsiteX29" fmla="*/ 6650182 w 9171709"/>
              <a:gd name="connsiteY29" fmla="*/ 4091709 h 4932218"/>
              <a:gd name="connsiteX30" fmla="*/ 7038109 w 9171709"/>
              <a:gd name="connsiteY30" fmla="*/ 4165600 h 4932218"/>
              <a:gd name="connsiteX31" fmla="*/ 7629236 w 9171709"/>
              <a:gd name="connsiteY31" fmla="*/ 4137891 h 4932218"/>
              <a:gd name="connsiteX32" fmla="*/ 7961745 w 9171709"/>
              <a:gd name="connsiteY32" fmla="*/ 4248727 h 4932218"/>
              <a:gd name="connsiteX33" fmla="*/ 8266545 w 9171709"/>
              <a:gd name="connsiteY33" fmla="*/ 4461164 h 4932218"/>
              <a:gd name="connsiteX34" fmla="*/ 8349673 w 9171709"/>
              <a:gd name="connsiteY34" fmla="*/ 4710545 h 4932218"/>
              <a:gd name="connsiteX35" fmla="*/ 9171709 w 9171709"/>
              <a:gd name="connsiteY35" fmla="*/ 4932218 h 4932218"/>
              <a:gd name="connsiteX36" fmla="*/ 9162473 w 9171709"/>
              <a:gd name="connsiteY36" fmla="*/ 4784436 h 4932218"/>
              <a:gd name="connsiteX37" fmla="*/ 8737600 w 9171709"/>
              <a:gd name="connsiteY37" fmla="*/ 4165600 h 4932218"/>
              <a:gd name="connsiteX38" fmla="*/ 8035636 w 9171709"/>
              <a:gd name="connsiteY38" fmla="*/ 3278909 h 4932218"/>
              <a:gd name="connsiteX39" fmla="*/ 7435273 w 9171709"/>
              <a:gd name="connsiteY39" fmla="*/ 2604654 h 4932218"/>
              <a:gd name="connsiteX40" fmla="*/ 6862618 w 9171709"/>
              <a:gd name="connsiteY40" fmla="*/ 2032000 h 4932218"/>
              <a:gd name="connsiteX41" fmla="*/ 6169891 w 9171709"/>
              <a:gd name="connsiteY41" fmla="*/ 1477818 h 4932218"/>
              <a:gd name="connsiteX42" fmla="*/ 5467927 w 9171709"/>
              <a:gd name="connsiteY42" fmla="*/ 997527 h 4932218"/>
              <a:gd name="connsiteX43" fmla="*/ 4636655 w 9171709"/>
              <a:gd name="connsiteY43" fmla="*/ 498764 h 4932218"/>
              <a:gd name="connsiteX44" fmla="*/ 3731491 w 9171709"/>
              <a:gd name="connsiteY44" fmla="*/ 0 h 4932218"/>
              <a:gd name="connsiteX0" fmla="*/ 3731491 w 9171709"/>
              <a:gd name="connsiteY0" fmla="*/ 0 h 4932218"/>
              <a:gd name="connsiteX1" fmla="*/ 794327 w 9171709"/>
              <a:gd name="connsiteY1" fmla="*/ 258618 h 4932218"/>
              <a:gd name="connsiteX2" fmla="*/ 0 w 9171709"/>
              <a:gd name="connsiteY2" fmla="*/ 775854 h 4932218"/>
              <a:gd name="connsiteX3" fmla="*/ 267855 w 9171709"/>
              <a:gd name="connsiteY3" fmla="*/ 822036 h 4932218"/>
              <a:gd name="connsiteX4" fmla="*/ 526473 w 9171709"/>
              <a:gd name="connsiteY4" fmla="*/ 849745 h 4932218"/>
              <a:gd name="connsiteX5" fmla="*/ 794327 w 9171709"/>
              <a:gd name="connsiteY5" fmla="*/ 849745 h 4932218"/>
              <a:gd name="connsiteX6" fmla="*/ 1025236 w 9171709"/>
              <a:gd name="connsiteY6" fmla="*/ 905164 h 4932218"/>
              <a:gd name="connsiteX7" fmla="*/ 1293091 w 9171709"/>
              <a:gd name="connsiteY7" fmla="*/ 979054 h 4932218"/>
              <a:gd name="connsiteX8" fmla="*/ 1431636 w 9171709"/>
              <a:gd name="connsiteY8" fmla="*/ 1034473 h 4932218"/>
              <a:gd name="connsiteX9" fmla="*/ 1662545 w 9171709"/>
              <a:gd name="connsiteY9" fmla="*/ 1016000 h 4932218"/>
              <a:gd name="connsiteX10" fmla="*/ 1911927 w 9171709"/>
              <a:gd name="connsiteY10" fmla="*/ 1080654 h 4932218"/>
              <a:gd name="connsiteX11" fmla="*/ 2438400 w 9171709"/>
              <a:gd name="connsiteY11" fmla="*/ 1025236 h 4932218"/>
              <a:gd name="connsiteX12" fmla="*/ 2890982 w 9171709"/>
              <a:gd name="connsiteY12" fmla="*/ 1173018 h 4932218"/>
              <a:gd name="connsiteX13" fmla="*/ 3131127 w 9171709"/>
              <a:gd name="connsiteY13" fmla="*/ 1200727 h 4932218"/>
              <a:gd name="connsiteX14" fmla="*/ 3426691 w 9171709"/>
              <a:gd name="connsiteY14" fmla="*/ 1246909 h 4932218"/>
              <a:gd name="connsiteX15" fmla="*/ 3694545 w 9171709"/>
              <a:gd name="connsiteY15" fmla="*/ 1302327 h 4932218"/>
              <a:gd name="connsiteX16" fmla="*/ 3953164 w 9171709"/>
              <a:gd name="connsiteY16" fmla="*/ 1505527 h 4932218"/>
              <a:gd name="connsiteX17" fmla="*/ 4174836 w 9171709"/>
              <a:gd name="connsiteY17" fmla="*/ 1801091 h 4932218"/>
              <a:gd name="connsiteX18" fmla="*/ 4202545 w 9171709"/>
              <a:gd name="connsiteY18" fmla="*/ 1948873 h 4932218"/>
              <a:gd name="connsiteX19" fmla="*/ 4248727 w 9171709"/>
              <a:gd name="connsiteY19" fmla="*/ 2013527 h 4932218"/>
              <a:gd name="connsiteX20" fmla="*/ 4525818 w 9171709"/>
              <a:gd name="connsiteY20" fmla="*/ 2438400 h 4932218"/>
              <a:gd name="connsiteX21" fmla="*/ 4729018 w 9171709"/>
              <a:gd name="connsiteY21" fmla="*/ 2807854 h 4932218"/>
              <a:gd name="connsiteX22" fmla="*/ 4978400 w 9171709"/>
              <a:gd name="connsiteY22" fmla="*/ 2946400 h 4932218"/>
              <a:gd name="connsiteX23" fmla="*/ 5153891 w 9171709"/>
              <a:gd name="connsiteY23" fmla="*/ 2983345 h 4932218"/>
              <a:gd name="connsiteX24" fmla="*/ 5237018 w 9171709"/>
              <a:gd name="connsiteY24" fmla="*/ 3066473 h 4932218"/>
              <a:gd name="connsiteX25" fmla="*/ 5421745 w 9171709"/>
              <a:gd name="connsiteY25" fmla="*/ 3362036 h 4932218"/>
              <a:gd name="connsiteX26" fmla="*/ 5615709 w 9171709"/>
              <a:gd name="connsiteY26" fmla="*/ 3629891 h 4932218"/>
              <a:gd name="connsiteX27" fmla="*/ 5948218 w 9171709"/>
              <a:gd name="connsiteY27" fmla="*/ 3833091 h 4932218"/>
              <a:gd name="connsiteX28" fmla="*/ 6308436 w 9171709"/>
              <a:gd name="connsiteY28" fmla="*/ 4036291 h 4932218"/>
              <a:gd name="connsiteX29" fmla="*/ 6650182 w 9171709"/>
              <a:gd name="connsiteY29" fmla="*/ 4091709 h 4932218"/>
              <a:gd name="connsiteX30" fmla="*/ 7038109 w 9171709"/>
              <a:gd name="connsiteY30" fmla="*/ 4165600 h 4932218"/>
              <a:gd name="connsiteX31" fmla="*/ 7629236 w 9171709"/>
              <a:gd name="connsiteY31" fmla="*/ 4137891 h 4932218"/>
              <a:gd name="connsiteX32" fmla="*/ 7961745 w 9171709"/>
              <a:gd name="connsiteY32" fmla="*/ 4248727 h 4932218"/>
              <a:gd name="connsiteX33" fmla="*/ 8266545 w 9171709"/>
              <a:gd name="connsiteY33" fmla="*/ 4461164 h 4932218"/>
              <a:gd name="connsiteX34" fmla="*/ 8349673 w 9171709"/>
              <a:gd name="connsiteY34" fmla="*/ 4710545 h 4932218"/>
              <a:gd name="connsiteX35" fmla="*/ 9171709 w 9171709"/>
              <a:gd name="connsiteY35" fmla="*/ 4932218 h 4932218"/>
              <a:gd name="connsiteX36" fmla="*/ 9162473 w 9171709"/>
              <a:gd name="connsiteY36" fmla="*/ 4784436 h 4932218"/>
              <a:gd name="connsiteX37" fmla="*/ 8737600 w 9171709"/>
              <a:gd name="connsiteY37" fmla="*/ 4165600 h 4932218"/>
              <a:gd name="connsiteX38" fmla="*/ 8035636 w 9171709"/>
              <a:gd name="connsiteY38" fmla="*/ 3278909 h 4932218"/>
              <a:gd name="connsiteX39" fmla="*/ 7435273 w 9171709"/>
              <a:gd name="connsiteY39" fmla="*/ 2604654 h 4932218"/>
              <a:gd name="connsiteX40" fmla="*/ 6862618 w 9171709"/>
              <a:gd name="connsiteY40" fmla="*/ 2032000 h 4932218"/>
              <a:gd name="connsiteX41" fmla="*/ 6169891 w 9171709"/>
              <a:gd name="connsiteY41" fmla="*/ 1504488 h 4932218"/>
              <a:gd name="connsiteX42" fmla="*/ 5467927 w 9171709"/>
              <a:gd name="connsiteY42" fmla="*/ 997527 h 4932218"/>
              <a:gd name="connsiteX43" fmla="*/ 4636655 w 9171709"/>
              <a:gd name="connsiteY43" fmla="*/ 498764 h 4932218"/>
              <a:gd name="connsiteX44" fmla="*/ 3731491 w 9171709"/>
              <a:gd name="connsiteY44" fmla="*/ 0 h 4932218"/>
              <a:gd name="connsiteX0" fmla="*/ 3731491 w 9171709"/>
              <a:gd name="connsiteY0" fmla="*/ 0 h 4932218"/>
              <a:gd name="connsiteX1" fmla="*/ 794327 w 9171709"/>
              <a:gd name="connsiteY1" fmla="*/ 258618 h 4932218"/>
              <a:gd name="connsiteX2" fmla="*/ 0 w 9171709"/>
              <a:gd name="connsiteY2" fmla="*/ 775854 h 4932218"/>
              <a:gd name="connsiteX3" fmla="*/ 267855 w 9171709"/>
              <a:gd name="connsiteY3" fmla="*/ 822036 h 4932218"/>
              <a:gd name="connsiteX4" fmla="*/ 526473 w 9171709"/>
              <a:gd name="connsiteY4" fmla="*/ 849745 h 4932218"/>
              <a:gd name="connsiteX5" fmla="*/ 794327 w 9171709"/>
              <a:gd name="connsiteY5" fmla="*/ 849745 h 4932218"/>
              <a:gd name="connsiteX6" fmla="*/ 1025236 w 9171709"/>
              <a:gd name="connsiteY6" fmla="*/ 905164 h 4932218"/>
              <a:gd name="connsiteX7" fmla="*/ 1293091 w 9171709"/>
              <a:gd name="connsiteY7" fmla="*/ 979054 h 4932218"/>
              <a:gd name="connsiteX8" fmla="*/ 1431636 w 9171709"/>
              <a:gd name="connsiteY8" fmla="*/ 1034473 h 4932218"/>
              <a:gd name="connsiteX9" fmla="*/ 1662545 w 9171709"/>
              <a:gd name="connsiteY9" fmla="*/ 1016000 h 4932218"/>
              <a:gd name="connsiteX10" fmla="*/ 1911927 w 9171709"/>
              <a:gd name="connsiteY10" fmla="*/ 1080654 h 4932218"/>
              <a:gd name="connsiteX11" fmla="*/ 2438400 w 9171709"/>
              <a:gd name="connsiteY11" fmla="*/ 1025236 h 4932218"/>
              <a:gd name="connsiteX12" fmla="*/ 2890982 w 9171709"/>
              <a:gd name="connsiteY12" fmla="*/ 1173018 h 4932218"/>
              <a:gd name="connsiteX13" fmla="*/ 3131127 w 9171709"/>
              <a:gd name="connsiteY13" fmla="*/ 1200727 h 4932218"/>
              <a:gd name="connsiteX14" fmla="*/ 3426691 w 9171709"/>
              <a:gd name="connsiteY14" fmla="*/ 1246909 h 4932218"/>
              <a:gd name="connsiteX15" fmla="*/ 3694545 w 9171709"/>
              <a:gd name="connsiteY15" fmla="*/ 1302327 h 4932218"/>
              <a:gd name="connsiteX16" fmla="*/ 3953164 w 9171709"/>
              <a:gd name="connsiteY16" fmla="*/ 1505527 h 4932218"/>
              <a:gd name="connsiteX17" fmla="*/ 4174836 w 9171709"/>
              <a:gd name="connsiteY17" fmla="*/ 1801091 h 4932218"/>
              <a:gd name="connsiteX18" fmla="*/ 4202545 w 9171709"/>
              <a:gd name="connsiteY18" fmla="*/ 1948873 h 4932218"/>
              <a:gd name="connsiteX19" fmla="*/ 4248727 w 9171709"/>
              <a:gd name="connsiteY19" fmla="*/ 2013527 h 4932218"/>
              <a:gd name="connsiteX20" fmla="*/ 4525818 w 9171709"/>
              <a:gd name="connsiteY20" fmla="*/ 2438400 h 4932218"/>
              <a:gd name="connsiteX21" fmla="*/ 4729018 w 9171709"/>
              <a:gd name="connsiteY21" fmla="*/ 2807854 h 4932218"/>
              <a:gd name="connsiteX22" fmla="*/ 4978400 w 9171709"/>
              <a:gd name="connsiteY22" fmla="*/ 2946400 h 4932218"/>
              <a:gd name="connsiteX23" fmla="*/ 5153891 w 9171709"/>
              <a:gd name="connsiteY23" fmla="*/ 2983345 h 4932218"/>
              <a:gd name="connsiteX24" fmla="*/ 5237018 w 9171709"/>
              <a:gd name="connsiteY24" fmla="*/ 3066473 h 4932218"/>
              <a:gd name="connsiteX25" fmla="*/ 5421745 w 9171709"/>
              <a:gd name="connsiteY25" fmla="*/ 3362036 h 4932218"/>
              <a:gd name="connsiteX26" fmla="*/ 5615709 w 9171709"/>
              <a:gd name="connsiteY26" fmla="*/ 3629891 h 4932218"/>
              <a:gd name="connsiteX27" fmla="*/ 5948218 w 9171709"/>
              <a:gd name="connsiteY27" fmla="*/ 3833091 h 4932218"/>
              <a:gd name="connsiteX28" fmla="*/ 6308436 w 9171709"/>
              <a:gd name="connsiteY28" fmla="*/ 4036291 h 4932218"/>
              <a:gd name="connsiteX29" fmla="*/ 6650182 w 9171709"/>
              <a:gd name="connsiteY29" fmla="*/ 4091709 h 4932218"/>
              <a:gd name="connsiteX30" fmla="*/ 7038109 w 9171709"/>
              <a:gd name="connsiteY30" fmla="*/ 4165600 h 4932218"/>
              <a:gd name="connsiteX31" fmla="*/ 7629236 w 9171709"/>
              <a:gd name="connsiteY31" fmla="*/ 4137891 h 4932218"/>
              <a:gd name="connsiteX32" fmla="*/ 7961745 w 9171709"/>
              <a:gd name="connsiteY32" fmla="*/ 4248727 h 4932218"/>
              <a:gd name="connsiteX33" fmla="*/ 8266545 w 9171709"/>
              <a:gd name="connsiteY33" fmla="*/ 4461164 h 4932218"/>
              <a:gd name="connsiteX34" fmla="*/ 8349673 w 9171709"/>
              <a:gd name="connsiteY34" fmla="*/ 4710545 h 4932218"/>
              <a:gd name="connsiteX35" fmla="*/ 9171709 w 9171709"/>
              <a:gd name="connsiteY35" fmla="*/ 4932218 h 4932218"/>
              <a:gd name="connsiteX36" fmla="*/ 9162473 w 9171709"/>
              <a:gd name="connsiteY36" fmla="*/ 4784436 h 4932218"/>
              <a:gd name="connsiteX37" fmla="*/ 8737600 w 9171709"/>
              <a:gd name="connsiteY37" fmla="*/ 4165600 h 4932218"/>
              <a:gd name="connsiteX38" fmla="*/ 8035636 w 9171709"/>
              <a:gd name="connsiteY38" fmla="*/ 3278909 h 4932218"/>
              <a:gd name="connsiteX39" fmla="*/ 7435273 w 9171709"/>
              <a:gd name="connsiteY39" fmla="*/ 2604654 h 4932218"/>
              <a:gd name="connsiteX40" fmla="*/ 6866428 w 9171709"/>
              <a:gd name="connsiteY40" fmla="*/ 2062480 h 4932218"/>
              <a:gd name="connsiteX41" fmla="*/ 6169891 w 9171709"/>
              <a:gd name="connsiteY41" fmla="*/ 1504488 h 4932218"/>
              <a:gd name="connsiteX42" fmla="*/ 5467927 w 9171709"/>
              <a:gd name="connsiteY42" fmla="*/ 997527 h 4932218"/>
              <a:gd name="connsiteX43" fmla="*/ 4636655 w 9171709"/>
              <a:gd name="connsiteY43" fmla="*/ 498764 h 4932218"/>
              <a:gd name="connsiteX44" fmla="*/ 3731491 w 9171709"/>
              <a:gd name="connsiteY44" fmla="*/ 0 h 4932218"/>
              <a:gd name="connsiteX0" fmla="*/ 3739111 w 9171709"/>
              <a:gd name="connsiteY0" fmla="*/ 0 h 4909358"/>
              <a:gd name="connsiteX1" fmla="*/ 794327 w 9171709"/>
              <a:gd name="connsiteY1" fmla="*/ 235758 h 4909358"/>
              <a:gd name="connsiteX2" fmla="*/ 0 w 9171709"/>
              <a:gd name="connsiteY2" fmla="*/ 752994 h 4909358"/>
              <a:gd name="connsiteX3" fmla="*/ 267855 w 9171709"/>
              <a:gd name="connsiteY3" fmla="*/ 799176 h 4909358"/>
              <a:gd name="connsiteX4" fmla="*/ 526473 w 9171709"/>
              <a:gd name="connsiteY4" fmla="*/ 826885 h 4909358"/>
              <a:gd name="connsiteX5" fmla="*/ 794327 w 9171709"/>
              <a:gd name="connsiteY5" fmla="*/ 826885 h 4909358"/>
              <a:gd name="connsiteX6" fmla="*/ 1025236 w 9171709"/>
              <a:gd name="connsiteY6" fmla="*/ 882304 h 4909358"/>
              <a:gd name="connsiteX7" fmla="*/ 1293091 w 9171709"/>
              <a:gd name="connsiteY7" fmla="*/ 956194 h 4909358"/>
              <a:gd name="connsiteX8" fmla="*/ 1431636 w 9171709"/>
              <a:gd name="connsiteY8" fmla="*/ 1011613 h 4909358"/>
              <a:gd name="connsiteX9" fmla="*/ 1662545 w 9171709"/>
              <a:gd name="connsiteY9" fmla="*/ 993140 h 4909358"/>
              <a:gd name="connsiteX10" fmla="*/ 1911927 w 9171709"/>
              <a:gd name="connsiteY10" fmla="*/ 1057794 h 4909358"/>
              <a:gd name="connsiteX11" fmla="*/ 2438400 w 9171709"/>
              <a:gd name="connsiteY11" fmla="*/ 1002376 h 4909358"/>
              <a:gd name="connsiteX12" fmla="*/ 2890982 w 9171709"/>
              <a:gd name="connsiteY12" fmla="*/ 1150158 h 4909358"/>
              <a:gd name="connsiteX13" fmla="*/ 3131127 w 9171709"/>
              <a:gd name="connsiteY13" fmla="*/ 1177867 h 4909358"/>
              <a:gd name="connsiteX14" fmla="*/ 3426691 w 9171709"/>
              <a:gd name="connsiteY14" fmla="*/ 1224049 h 4909358"/>
              <a:gd name="connsiteX15" fmla="*/ 3694545 w 9171709"/>
              <a:gd name="connsiteY15" fmla="*/ 1279467 h 4909358"/>
              <a:gd name="connsiteX16" fmla="*/ 3953164 w 9171709"/>
              <a:gd name="connsiteY16" fmla="*/ 1482667 h 4909358"/>
              <a:gd name="connsiteX17" fmla="*/ 4174836 w 9171709"/>
              <a:gd name="connsiteY17" fmla="*/ 1778231 h 4909358"/>
              <a:gd name="connsiteX18" fmla="*/ 4202545 w 9171709"/>
              <a:gd name="connsiteY18" fmla="*/ 1926013 h 4909358"/>
              <a:gd name="connsiteX19" fmla="*/ 4248727 w 9171709"/>
              <a:gd name="connsiteY19" fmla="*/ 1990667 h 4909358"/>
              <a:gd name="connsiteX20" fmla="*/ 4525818 w 9171709"/>
              <a:gd name="connsiteY20" fmla="*/ 2415540 h 4909358"/>
              <a:gd name="connsiteX21" fmla="*/ 4729018 w 9171709"/>
              <a:gd name="connsiteY21" fmla="*/ 2784994 h 4909358"/>
              <a:gd name="connsiteX22" fmla="*/ 4978400 w 9171709"/>
              <a:gd name="connsiteY22" fmla="*/ 2923540 h 4909358"/>
              <a:gd name="connsiteX23" fmla="*/ 5153891 w 9171709"/>
              <a:gd name="connsiteY23" fmla="*/ 2960485 h 4909358"/>
              <a:gd name="connsiteX24" fmla="*/ 5237018 w 9171709"/>
              <a:gd name="connsiteY24" fmla="*/ 3043613 h 4909358"/>
              <a:gd name="connsiteX25" fmla="*/ 5421745 w 9171709"/>
              <a:gd name="connsiteY25" fmla="*/ 3339176 h 4909358"/>
              <a:gd name="connsiteX26" fmla="*/ 5615709 w 9171709"/>
              <a:gd name="connsiteY26" fmla="*/ 3607031 h 4909358"/>
              <a:gd name="connsiteX27" fmla="*/ 5948218 w 9171709"/>
              <a:gd name="connsiteY27" fmla="*/ 3810231 h 4909358"/>
              <a:gd name="connsiteX28" fmla="*/ 6308436 w 9171709"/>
              <a:gd name="connsiteY28" fmla="*/ 4013431 h 4909358"/>
              <a:gd name="connsiteX29" fmla="*/ 6650182 w 9171709"/>
              <a:gd name="connsiteY29" fmla="*/ 4068849 h 4909358"/>
              <a:gd name="connsiteX30" fmla="*/ 7038109 w 9171709"/>
              <a:gd name="connsiteY30" fmla="*/ 4142740 h 4909358"/>
              <a:gd name="connsiteX31" fmla="*/ 7629236 w 9171709"/>
              <a:gd name="connsiteY31" fmla="*/ 4115031 h 4909358"/>
              <a:gd name="connsiteX32" fmla="*/ 7961745 w 9171709"/>
              <a:gd name="connsiteY32" fmla="*/ 4225867 h 4909358"/>
              <a:gd name="connsiteX33" fmla="*/ 8266545 w 9171709"/>
              <a:gd name="connsiteY33" fmla="*/ 4438304 h 4909358"/>
              <a:gd name="connsiteX34" fmla="*/ 8349673 w 9171709"/>
              <a:gd name="connsiteY34" fmla="*/ 4687685 h 4909358"/>
              <a:gd name="connsiteX35" fmla="*/ 9171709 w 9171709"/>
              <a:gd name="connsiteY35" fmla="*/ 4909358 h 4909358"/>
              <a:gd name="connsiteX36" fmla="*/ 9162473 w 9171709"/>
              <a:gd name="connsiteY36" fmla="*/ 4761576 h 4909358"/>
              <a:gd name="connsiteX37" fmla="*/ 8737600 w 9171709"/>
              <a:gd name="connsiteY37" fmla="*/ 4142740 h 4909358"/>
              <a:gd name="connsiteX38" fmla="*/ 8035636 w 9171709"/>
              <a:gd name="connsiteY38" fmla="*/ 3256049 h 4909358"/>
              <a:gd name="connsiteX39" fmla="*/ 7435273 w 9171709"/>
              <a:gd name="connsiteY39" fmla="*/ 2581794 h 4909358"/>
              <a:gd name="connsiteX40" fmla="*/ 6866428 w 9171709"/>
              <a:gd name="connsiteY40" fmla="*/ 2039620 h 4909358"/>
              <a:gd name="connsiteX41" fmla="*/ 6169891 w 9171709"/>
              <a:gd name="connsiteY41" fmla="*/ 1481628 h 4909358"/>
              <a:gd name="connsiteX42" fmla="*/ 5467927 w 9171709"/>
              <a:gd name="connsiteY42" fmla="*/ 974667 h 4909358"/>
              <a:gd name="connsiteX43" fmla="*/ 4636655 w 9171709"/>
              <a:gd name="connsiteY43" fmla="*/ 475904 h 4909358"/>
              <a:gd name="connsiteX44" fmla="*/ 3739111 w 9171709"/>
              <a:gd name="connsiteY44" fmla="*/ 0 h 4909358"/>
              <a:gd name="connsiteX0" fmla="*/ 3739111 w 9171709"/>
              <a:gd name="connsiteY0" fmla="*/ 0 h 4909358"/>
              <a:gd name="connsiteX1" fmla="*/ 775277 w 9171709"/>
              <a:gd name="connsiteY1" fmla="*/ 231948 h 4909358"/>
              <a:gd name="connsiteX2" fmla="*/ 0 w 9171709"/>
              <a:gd name="connsiteY2" fmla="*/ 752994 h 4909358"/>
              <a:gd name="connsiteX3" fmla="*/ 267855 w 9171709"/>
              <a:gd name="connsiteY3" fmla="*/ 799176 h 4909358"/>
              <a:gd name="connsiteX4" fmla="*/ 526473 w 9171709"/>
              <a:gd name="connsiteY4" fmla="*/ 826885 h 4909358"/>
              <a:gd name="connsiteX5" fmla="*/ 794327 w 9171709"/>
              <a:gd name="connsiteY5" fmla="*/ 826885 h 4909358"/>
              <a:gd name="connsiteX6" fmla="*/ 1025236 w 9171709"/>
              <a:gd name="connsiteY6" fmla="*/ 882304 h 4909358"/>
              <a:gd name="connsiteX7" fmla="*/ 1293091 w 9171709"/>
              <a:gd name="connsiteY7" fmla="*/ 956194 h 4909358"/>
              <a:gd name="connsiteX8" fmla="*/ 1431636 w 9171709"/>
              <a:gd name="connsiteY8" fmla="*/ 1011613 h 4909358"/>
              <a:gd name="connsiteX9" fmla="*/ 1662545 w 9171709"/>
              <a:gd name="connsiteY9" fmla="*/ 993140 h 4909358"/>
              <a:gd name="connsiteX10" fmla="*/ 1911927 w 9171709"/>
              <a:gd name="connsiteY10" fmla="*/ 1057794 h 4909358"/>
              <a:gd name="connsiteX11" fmla="*/ 2438400 w 9171709"/>
              <a:gd name="connsiteY11" fmla="*/ 1002376 h 4909358"/>
              <a:gd name="connsiteX12" fmla="*/ 2890982 w 9171709"/>
              <a:gd name="connsiteY12" fmla="*/ 1150158 h 4909358"/>
              <a:gd name="connsiteX13" fmla="*/ 3131127 w 9171709"/>
              <a:gd name="connsiteY13" fmla="*/ 1177867 h 4909358"/>
              <a:gd name="connsiteX14" fmla="*/ 3426691 w 9171709"/>
              <a:gd name="connsiteY14" fmla="*/ 1224049 h 4909358"/>
              <a:gd name="connsiteX15" fmla="*/ 3694545 w 9171709"/>
              <a:gd name="connsiteY15" fmla="*/ 1279467 h 4909358"/>
              <a:gd name="connsiteX16" fmla="*/ 3953164 w 9171709"/>
              <a:gd name="connsiteY16" fmla="*/ 1482667 h 4909358"/>
              <a:gd name="connsiteX17" fmla="*/ 4174836 w 9171709"/>
              <a:gd name="connsiteY17" fmla="*/ 1778231 h 4909358"/>
              <a:gd name="connsiteX18" fmla="*/ 4202545 w 9171709"/>
              <a:gd name="connsiteY18" fmla="*/ 1926013 h 4909358"/>
              <a:gd name="connsiteX19" fmla="*/ 4248727 w 9171709"/>
              <a:gd name="connsiteY19" fmla="*/ 1990667 h 4909358"/>
              <a:gd name="connsiteX20" fmla="*/ 4525818 w 9171709"/>
              <a:gd name="connsiteY20" fmla="*/ 2415540 h 4909358"/>
              <a:gd name="connsiteX21" fmla="*/ 4729018 w 9171709"/>
              <a:gd name="connsiteY21" fmla="*/ 2784994 h 4909358"/>
              <a:gd name="connsiteX22" fmla="*/ 4978400 w 9171709"/>
              <a:gd name="connsiteY22" fmla="*/ 2923540 h 4909358"/>
              <a:gd name="connsiteX23" fmla="*/ 5153891 w 9171709"/>
              <a:gd name="connsiteY23" fmla="*/ 2960485 h 4909358"/>
              <a:gd name="connsiteX24" fmla="*/ 5237018 w 9171709"/>
              <a:gd name="connsiteY24" fmla="*/ 3043613 h 4909358"/>
              <a:gd name="connsiteX25" fmla="*/ 5421745 w 9171709"/>
              <a:gd name="connsiteY25" fmla="*/ 3339176 h 4909358"/>
              <a:gd name="connsiteX26" fmla="*/ 5615709 w 9171709"/>
              <a:gd name="connsiteY26" fmla="*/ 3607031 h 4909358"/>
              <a:gd name="connsiteX27" fmla="*/ 5948218 w 9171709"/>
              <a:gd name="connsiteY27" fmla="*/ 3810231 h 4909358"/>
              <a:gd name="connsiteX28" fmla="*/ 6308436 w 9171709"/>
              <a:gd name="connsiteY28" fmla="*/ 4013431 h 4909358"/>
              <a:gd name="connsiteX29" fmla="*/ 6650182 w 9171709"/>
              <a:gd name="connsiteY29" fmla="*/ 4068849 h 4909358"/>
              <a:gd name="connsiteX30" fmla="*/ 7038109 w 9171709"/>
              <a:gd name="connsiteY30" fmla="*/ 4142740 h 4909358"/>
              <a:gd name="connsiteX31" fmla="*/ 7629236 w 9171709"/>
              <a:gd name="connsiteY31" fmla="*/ 4115031 h 4909358"/>
              <a:gd name="connsiteX32" fmla="*/ 7961745 w 9171709"/>
              <a:gd name="connsiteY32" fmla="*/ 4225867 h 4909358"/>
              <a:gd name="connsiteX33" fmla="*/ 8266545 w 9171709"/>
              <a:gd name="connsiteY33" fmla="*/ 4438304 h 4909358"/>
              <a:gd name="connsiteX34" fmla="*/ 8349673 w 9171709"/>
              <a:gd name="connsiteY34" fmla="*/ 4687685 h 4909358"/>
              <a:gd name="connsiteX35" fmla="*/ 9171709 w 9171709"/>
              <a:gd name="connsiteY35" fmla="*/ 4909358 h 4909358"/>
              <a:gd name="connsiteX36" fmla="*/ 9162473 w 9171709"/>
              <a:gd name="connsiteY36" fmla="*/ 4761576 h 4909358"/>
              <a:gd name="connsiteX37" fmla="*/ 8737600 w 9171709"/>
              <a:gd name="connsiteY37" fmla="*/ 4142740 h 4909358"/>
              <a:gd name="connsiteX38" fmla="*/ 8035636 w 9171709"/>
              <a:gd name="connsiteY38" fmla="*/ 3256049 h 4909358"/>
              <a:gd name="connsiteX39" fmla="*/ 7435273 w 9171709"/>
              <a:gd name="connsiteY39" fmla="*/ 2581794 h 4909358"/>
              <a:gd name="connsiteX40" fmla="*/ 6866428 w 9171709"/>
              <a:gd name="connsiteY40" fmla="*/ 2039620 h 4909358"/>
              <a:gd name="connsiteX41" fmla="*/ 6169891 w 9171709"/>
              <a:gd name="connsiteY41" fmla="*/ 1481628 h 4909358"/>
              <a:gd name="connsiteX42" fmla="*/ 5467927 w 9171709"/>
              <a:gd name="connsiteY42" fmla="*/ 974667 h 4909358"/>
              <a:gd name="connsiteX43" fmla="*/ 4636655 w 9171709"/>
              <a:gd name="connsiteY43" fmla="*/ 475904 h 4909358"/>
              <a:gd name="connsiteX44" fmla="*/ 3739111 w 9171709"/>
              <a:gd name="connsiteY44" fmla="*/ 0 h 4909358"/>
              <a:gd name="connsiteX0" fmla="*/ 3739111 w 9171709"/>
              <a:gd name="connsiteY0" fmla="*/ 0 h 4909358"/>
              <a:gd name="connsiteX1" fmla="*/ 775277 w 9171709"/>
              <a:gd name="connsiteY1" fmla="*/ 231948 h 4909358"/>
              <a:gd name="connsiteX2" fmla="*/ 0 w 9171709"/>
              <a:gd name="connsiteY2" fmla="*/ 752994 h 4909358"/>
              <a:gd name="connsiteX3" fmla="*/ 267855 w 9171709"/>
              <a:gd name="connsiteY3" fmla="*/ 799176 h 4909358"/>
              <a:gd name="connsiteX4" fmla="*/ 553143 w 9171709"/>
              <a:gd name="connsiteY4" fmla="*/ 823075 h 4909358"/>
              <a:gd name="connsiteX5" fmla="*/ 794327 w 9171709"/>
              <a:gd name="connsiteY5" fmla="*/ 826885 h 4909358"/>
              <a:gd name="connsiteX6" fmla="*/ 1025236 w 9171709"/>
              <a:gd name="connsiteY6" fmla="*/ 882304 h 4909358"/>
              <a:gd name="connsiteX7" fmla="*/ 1293091 w 9171709"/>
              <a:gd name="connsiteY7" fmla="*/ 956194 h 4909358"/>
              <a:gd name="connsiteX8" fmla="*/ 1431636 w 9171709"/>
              <a:gd name="connsiteY8" fmla="*/ 1011613 h 4909358"/>
              <a:gd name="connsiteX9" fmla="*/ 1662545 w 9171709"/>
              <a:gd name="connsiteY9" fmla="*/ 993140 h 4909358"/>
              <a:gd name="connsiteX10" fmla="*/ 1911927 w 9171709"/>
              <a:gd name="connsiteY10" fmla="*/ 1057794 h 4909358"/>
              <a:gd name="connsiteX11" fmla="*/ 2438400 w 9171709"/>
              <a:gd name="connsiteY11" fmla="*/ 1002376 h 4909358"/>
              <a:gd name="connsiteX12" fmla="*/ 2890982 w 9171709"/>
              <a:gd name="connsiteY12" fmla="*/ 1150158 h 4909358"/>
              <a:gd name="connsiteX13" fmla="*/ 3131127 w 9171709"/>
              <a:gd name="connsiteY13" fmla="*/ 1177867 h 4909358"/>
              <a:gd name="connsiteX14" fmla="*/ 3426691 w 9171709"/>
              <a:gd name="connsiteY14" fmla="*/ 1224049 h 4909358"/>
              <a:gd name="connsiteX15" fmla="*/ 3694545 w 9171709"/>
              <a:gd name="connsiteY15" fmla="*/ 1279467 h 4909358"/>
              <a:gd name="connsiteX16" fmla="*/ 3953164 w 9171709"/>
              <a:gd name="connsiteY16" fmla="*/ 1482667 h 4909358"/>
              <a:gd name="connsiteX17" fmla="*/ 4174836 w 9171709"/>
              <a:gd name="connsiteY17" fmla="*/ 1778231 h 4909358"/>
              <a:gd name="connsiteX18" fmla="*/ 4202545 w 9171709"/>
              <a:gd name="connsiteY18" fmla="*/ 1926013 h 4909358"/>
              <a:gd name="connsiteX19" fmla="*/ 4248727 w 9171709"/>
              <a:gd name="connsiteY19" fmla="*/ 1990667 h 4909358"/>
              <a:gd name="connsiteX20" fmla="*/ 4525818 w 9171709"/>
              <a:gd name="connsiteY20" fmla="*/ 2415540 h 4909358"/>
              <a:gd name="connsiteX21" fmla="*/ 4729018 w 9171709"/>
              <a:gd name="connsiteY21" fmla="*/ 2784994 h 4909358"/>
              <a:gd name="connsiteX22" fmla="*/ 4978400 w 9171709"/>
              <a:gd name="connsiteY22" fmla="*/ 2923540 h 4909358"/>
              <a:gd name="connsiteX23" fmla="*/ 5153891 w 9171709"/>
              <a:gd name="connsiteY23" fmla="*/ 2960485 h 4909358"/>
              <a:gd name="connsiteX24" fmla="*/ 5237018 w 9171709"/>
              <a:gd name="connsiteY24" fmla="*/ 3043613 h 4909358"/>
              <a:gd name="connsiteX25" fmla="*/ 5421745 w 9171709"/>
              <a:gd name="connsiteY25" fmla="*/ 3339176 h 4909358"/>
              <a:gd name="connsiteX26" fmla="*/ 5615709 w 9171709"/>
              <a:gd name="connsiteY26" fmla="*/ 3607031 h 4909358"/>
              <a:gd name="connsiteX27" fmla="*/ 5948218 w 9171709"/>
              <a:gd name="connsiteY27" fmla="*/ 3810231 h 4909358"/>
              <a:gd name="connsiteX28" fmla="*/ 6308436 w 9171709"/>
              <a:gd name="connsiteY28" fmla="*/ 4013431 h 4909358"/>
              <a:gd name="connsiteX29" fmla="*/ 6650182 w 9171709"/>
              <a:gd name="connsiteY29" fmla="*/ 4068849 h 4909358"/>
              <a:gd name="connsiteX30" fmla="*/ 7038109 w 9171709"/>
              <a:gd name="connsiteY30" fmla="*/ 4142740 h 4909358"/>
              <a:gd name="connsiteX31" fmla="*/ 7629236 w 9171709"/>
              <a:gd name="connsiteY31" fmla="*/ 4115031 h 4909358"/>
              <a:gd name="connsiteX32" fmla="*/ 7961745 w 9171709"/>
              <a:gd name="connsiteY32" fmla="*/ 4225867 h 4909358"/>
              <a:gd name="connsiteX33" fmla="*/ 8266545 w 9171709"/>
              <a:gd name="connsiteY33" fmla="*/ 4438304 h 4909358"/>
              <a:gd name="connsiteX34" fmla="*/ 8349673 w 9171709"/>
              <a:gd name="connsiteY34" fmla="*/ 4687685 h 4909358"/>
              <a:gd name="connsiteX35" fmla="*/ 9171709 w 9171709"/>
              <a:gd name="connsiteY35" fmla="*/ 4909358 h 4909358"/>
              <a:gd name="connsiteX36" fmla="*/ 9162473 w 9171709"/>
              <a:gd name="connsiteY36" fmla="*/ 4761576 h 4909358"/>
              <a:gd name="connsiteX37" fmla="*/ 8737600 w 9171709"/>
              <a:gd name="connsiteY37" fmla="*/ 4142740 h 4909358"/>
              <a:gd name="connsiteX38" fmla="*/ 8035636 w 9171709"/>
              <a:gd name="connsiteY38" fmla="*/ 3256049 h 4909358"/>
              <a:gd name="connsiteX39" fmla="*/ 7435273 w 9171709"/>
              <a:gd name="connsiteY39" fmla="*/ 2581794 h 4909358"/>
              <a:gd name="connsiteX40" fmla="*/ 6866428 w 9171709"/>
              <a:gd name="connsiteY40" fmla="*/ 2039620 h 4909358"/>
              <a:gd name="connsiteX41" fmla="*/ 6169891 w 9171709"/>
              <a:gd name="connsiteY41" fmla="*/ 1481628 h 4909358"/>
              <a:gd name="connsiteX42" fmla="*/ 5467927 w 9171709"/>
              <a:gd name="connsiteY42" fmla="*/ 974667 h 4909358"/>
              <a:gd name="connsiteX43" fmla="*/ 4636655 w 9171709"/>
              <a:gd name="connsiteY43" fmla="*/ 475904 h 4909358"/>
              <a:gd name="connsiteX44" fmla="*/ 3739111 w 9171709"/>
              <a:gd name="connsiteY44" fmla="*/ 0 h 4909358"/>
              <a:gd name="connsiteX0" fmla="*/ 3739111 w 9171709"/>
              <a:gd name="connsiteY0" fmla="*/ 0 h 4909358"/>
              <a:gd name="connsiteX1" fmla="*/ 775277 w 9171709"/>
              <a:gd name="connsiteY1" fmla="*/ 231948 h 4909358"/>
              <a:gd name="connsiteX2" fmla="*/ 0 w 9171709"/>
              <a:gd name="connsiteY2" fmla="*/ 752994 h 4909358"/>
              <a:gd name="connsiteX3" fmla="*/ 267855 w 9171709"/>
              <a:gd name="connsiteY3" fmla="*/ 799176 h 4909358"/>
              <a:gd name="connsiteX4" fmla="*/ 553143 w 9171709"/>
              <a:gd name="connsiteY4" fmla="*/ 823075 h 4909358"/>
              <a:gd name="connsiteX5" fmla="*/ 794327 w 9171709"/>
              <a:gd name="connsiteY5" fmla="*/ 826885 h 4909358"/>
              <a:gd name="connsiteX6" fmla="*/ 1025236 w 9171709"/>
              <a:gd name="connsiteY6" fmla="*/ 882304 h 4909358"/>
              <a:gd name="connsiteX7" fmla="*/ 1293091 w 9171709"/>
              <a:gd name="connsiteY7" fmla="*/ 956194 h 4909358"/>
              <a:gd name="connsiteX8" fmla="*/ 1431636 w 9171709"/>
              <a:gd name="connsiteY8" fmla="*/ 1011613 h 4909358"/>
              <a:gd name="connsiteX9" fmla="*/ 1662545 w 9171709"/>
              <a:gd name="connsiteY9" fmla="*/ 993140 h 4909358"/>
              <a:gd name="connsiteX10" fmla="*/ 1911927 w 9171709"/>
              <a:gd name="connsiteY10" fmla="*/ 1057794 h 4909358"/>
              <a:gd name="connsiteX11" fmla="*/ 2438400 w 9171709"/>
              <a:gd name="connsiteY11" fmla="*/ 1002376 h 4909358"/>
              <a:gd name="connsiteX12" fmla="*/ 2890982 w 9171709"/>
              <a:gd name="connsiteY12" fmla="*/ 1150158 h 4909358"/>
              <a:gd name="connsiteX13" fmla="*/ 3131127 w 9171709"/>
              <a:gd name="connsiteY13" fmla="*/ 1177867 h 4909358"/>
              <a:gd name="connsiteX14" fmla="*/ 3426691 w 9171709"/>
              <a:gd name="connsiteY14" fmla="*/ 1224049 h 4909358"/>
              <a:gd name="connsiteX15" fmla="*/ 3675495 w 9171709"/>
              <a:gd name="connsiteY15" fmla="*/ 1279467 h 4909358"/>
              <a:gd name="connsiteX16" fmla="*/ 3953164 w 9171709"/>
              <a:gd name="connsiteY16" fmla="*/ 1482667 h 4909358"/>
              <a:gd name="connsiteX17" fmla="*/ 4174836 w 9171709"/>
              <a:gd name="connsiteY17" fmla="*/ 1778231 h 4909358"/>
              <a:gd name="connsiteX18" fmla="*/ 4202545 w 9171709"/>
              <a:gd name="connsiteY18" fmla="*/ 1926013 h 4909358"/>
              <a:gd name="connsiteX19" fmla="*/ 4248727 w 9171709"/>
              <a:gd name="connsiteY19" fmla="*/ 1990667 h 4909358"/>
              <a:gd name="connsiteX20" fmla="*/ 4525818 w 9171709"/>
              <a:gd name="connsiteY20" fmla="*/ 2415540 h 4909358"/>
              <a:gd name="connsiteX21" fmla="*/ 4729018 w 9171709"/>
              <a:gd name="connsiteY21" fmla="*/ 2784994 h 4909358"/>
              <a:gd name="connsiteX22" fmla="*/ 4978400 w 9171709"/>
              <a:gd name="connsiteY22" fmla="*/ 2923540 h 4909358"/>
              <a:gd name="connsiteX23" fmla="*/ 5153891 w 9171709"/>
              <a:gd name="connsiteY23" fmla="*/ 2960485 h 4909358"/>
              <a:gd name="connsiteX24" fmla="*/ 5237018 w 9171709"/>
              <a:gd name="connsiteY24" fmla="*/ 3043613 h 4909358"/>
              <a:gd name="connsiteX25" fmla="*/ 5421745 w 9171709"/>
              <a:gd name="connsiteY25" fmla="*/ 3339176 h 4909358"/>
              <a:gd name="connsiteX26" fmla="*/ 5615709 w 9171709"/>
              <a:gd name="connsiteY26" fmla="*/ 3607031 h 4909358"/>
              <a:gd name="connsiteX27" fmla="*/ 5948218 w 9171709"/>
              <a:gd name="connsiteY27" fmla="*/ 3810231 h 4909358"/>
              <a:gd name="connsiteX28" fmla="*/ 6308436 w 9171709"/>
              <a:gd name="connsiteY28" fmla="*/ 4013431 h 4909358"/>
              <a:gd name="connsiteX29" fmla="*/ 6650182 w 9171709"/>
              <a:gd name="connsiteY29" fmla="*/ 4068849 h 4909358"/>
              <a:gd name="connsiteX30" fmla="*/ 7038109 w 9171709"/>
              <a:gd name="connsiteY30" fmla="*/ 4142740 h 4909358"/>
              <a:gd name="connsiteX31" fmla="*/ 7629236 w 9171709"/>
              <a:gd name="connsiteY31" fmla="*/ 4115031 h 4909358"/>
              <a:gd name="connsiteX32" fmla="*/ 7961745 w 9171709"/>
              <a:gd name="connsiteY32" fmla="*/ 4225867 h 4909358"/>
              <a:gd name="connsiteX33" fmla="*/ 8266545 w 9171709"/>
              <a:gd name="connsiteY33" fmla="*/ 4438304 h 4909358"/>
              <a:gd name="connsiteX34" fmla="*/ 8349673 w 9171709"/>
              <a:gd name="connsiteY34" fmla="*/ 4687685 h 4909358"/>
              <a:gd name="connsiteX35" fmla="*/ 9171709 w 9171709"/>
              <a:gd name="connsiteY35" fmla="*/ 4909358 h 4909358"/>
              <a:gd name="connsiteX36" fmla="*/ 9162473 w 9171709"/>
              <a:gd name="connsiteY36" fmla="*/ 4761576 h 4909358"/>
              <a:gd name="connsiteX37" fmla="*/ 8737600 w 9171709"/>
              <a:gd name="connsiteY37" fmla="*/ 4142740 h 4909358"/>
              <a:gd name="connsiteX38" fmla="*/ 8035636 w 9171709"/>
              <a:gd name="connsiteY38" fmla="*/ 3256049 h 4909358"/>
              <a:gd name="connsiteX39" fmla="*/ 7435273 w 9171709"/>
              <a:gd name="connsiteY39" fmla="*/ 2581794 h 4909358"/>
              <a:gd name="connsiteX40" fmla="*/ 6866428 w 9171709"/>
              <a:gd name="connsiteY40" fmla="*/ 2039620 h 4909358"/>
              <a:gd name="connsiteX41" fmla="*/ 6169891 w 9171709"/>
              <a:gd name="connsiteY41" fmla="*/ 1481628 h 4909358"/>
              <a:gd name="connsiteX42" fmla="*/ 5467927 w 9171709"/>
              <a:gd name="connsiteY42" fmla="*/ 974667 h 4909358"/>
              <a:gd name="connsiteX43" fmla="*/ 4636655 w 9171709"/>
              <a:gd name="connsiteY43" fmla="*/ 475904 h 4909358"/>
              <a:gd name="connsiteX44" fmla="*/ 3739111 w 9171709"/>
              <a:gd name="connsiteY44" fmla="*/ 0 h 4909358"/>
              <a:gd name="connsiteX0" fmla="*/ 3739111 w 9171709"/>
              <a:gd name="connsiteY0" fmla="*/ 0 h 4909358"/>
              <a:gd name="connsiteX1" fmla="*/ 775277 w 9171709"/>
              <a:gd name="connsiteY1" fmla="*/ 231948 h 4909358"/>
              <a:gd name="connsiteX2" fmla="*/ 0 w 9171709"/>
              <a:gd name="connsiteY2" fmla="*/ 752994 h 4909358"/>
              <a:gd name="connsiteX3" fmla="*/ 267855 w 9171709"/>
              <a:gd name="connsiteY3" fmla="*/ 799176 h 4909358"/>
              <a:gd name="connsiteX4" fmla="*/ 553143 w 9171709"/>
              <a:gd name="connsiteY4" fmla="*/ 823075 h 4909358"/>
              <a:gd name="connsiteX5" fmla="*/ 794327 w 9171709"/>
              <a:gd name="connsiteY5" fmla="*/ 826885 h 4909358"/>
              <a:gd name="connsiteX6" fmla="*/ 1025236 w 9171709"/>
              <a:gd name="connsiteY6" fmla="*/ 882304 h 4909358"/>
              <a:gd name="connsiteX7" fmla="*/ 1293091 w 9171709"/>
              <a:gd name="connsiteY7" fmla="*/ 956194 h 4909358"/>
              <a:gd name="connsiteX8" fmla="*/ 1431636 w 9171709"/>
              <a:gd name="connsiteY8" fmla="*/ 1011613 h 4909358"/>
              <a:gd name="connsiteX9" fmla="*/ 1662545 w 9171709"/>
              <a:gd name="connsiteY9" fmla="*/ 993140 h 4909358"/>
              <a:gd name="connsiteX10" fmla="*/ 1911927 w 9171709"/>
              <a:gd name="connsiteY10" fmla="*/ 1057794 h 4909358"/>
              <a:gd name="connsiteX11" fmla="*/ 2438400 w 9171709"/>
              <a:gd name="connsiteY11" fmla="*/ 1002376 h 4909358"/>
              <a:gd name="connsiteX12" fmla="*/ 2890982 w 9171709"/>
              <a:gd name="connsiteY12" fmla="*/ 1150158 h 4909358"/>
              <a:gd name="connsiteX13" fmla="*/ 3131127 w 9171709"/>
              <a:gd name="connsiteY13" fmla="*/ 1177867 h 4909358"/>
              <a:gd name="connsiteX14" fmla="*/ 3426691 w 9171709"/>
              <a:gd name="connsiteY14" fmla="*/ 1224049 h 4909358"/>
              <a:gd name="connsiteX15" fmla="*/ 3675495 w 9171709"/>
              <a:gd name="connsiteY15" fmla="*/ 1279467 h 4909358"/>
              <a:gd name="connsiteX16" fmla="*/ 3915064 w 9171709"/>
              <a:gd name="connsiteY16" fmla="*/ 1475047 h 4909358"/>
              <a:gd name="connsiteX17" fmla="*/ 4174836 w 9171709"/>
              <a:gd name="connsiteY17" fmla="*/ 1778231 h 4909358"/>
              <a:gd name="connsiteX18" fmla="*/ 4202545 w 9171709"/>
              <a:gd name="connsiteY18" fmla="*/ 1926013 h 4909358"/>
              <a:gd name="connsiteX19" fmla="*/ 4248727 w 9171709"/>
              <a:gd name="connsiteY19" fmla="*/ 1990667 h 4909358"/>
              <a:gd name="connsiteX20" fmla="*/ 4525818 w 9171709"/>
              <a:gd name="connsiteY20" fmla="*/ 2415540 h 4909358"/>
              <a:gd name="connsiteX21" fmla="*/ 4729018 w 9171709"/>
              <a:gd name="connsiteY21" fmla="*/ 2784994 h 4909358"/>
              <a:gd name="connsiteX22" fmla="*/ 4978400 w 9171709"/>
              <a:gd name="connsiteY22" fmla="*/ 2923540 h 4909358"/>
              <a:gd name="connsiteX23" fmla="*/ 5153891 w 9171709"/>
              <a:gd name="connsiteY23" fmla="*/ 2960485 h 4909358"/>
              <a:gd name="connsiteX24" fmla="*/ 5237018 w 9171709"/>
              <a:gd name="connsiteY24" fmla="*/ 3043613 h 4909358"/>
              <a:gd name="connsiteX25" fmla="*/ 5421745 w 9171709"/>
              <a:gd name="connsiteY25" fmla="*/ 3339176 h 4909358"/>
              <a:gd name="connsiteX26" fmla="*/ 5615709 w 9171709"/>
              <a:gd name="connsiteY26" fmla="*/ 3607031 h 4909358"/>
              <a:gd name="connsiteX27" fmla="*/ 5948218 w 9171709"/>
              <a:gd name="connsiteY27" fmla="*/ 3810231 h 4909358"/>
              <a:gd name="connsiteX28" fmla="*/ 6308436 w 9171709"/>
              <a:gd name="connsiteY28" fmla="*/ 4013431 h 4909358"/>
              <a:gd name="connsiteX29" fmla="*/ 6650182 w 9171709"/>
              <a:gd name="connsiteY29" fmla="*/ 4068849 h 4909358"/>
              <a:gd name="connsiteX30" fmla="*/ 7038109 w 9171709"/>
              <a:gd name="connsiteY30" fmla="*/ 4142740 h 4909358"/>
              <a:gd name="connsiteX31" fmla="*/ 7629236 w 9171709"/>
              <a:gd name="connsiteY31" fmla="*/ 4115031 h 4909358"/>
              <a:gd name="connsiteX32" fmla="*/ 7961745 w 9171709"/>
              <a:gd name="connsiteY32" fmla="*/ 4225867 h 4909358"/>
              <a:gd name="connsiteX33" fmla="*/ 8266545 w 9171709"/>
              <a:gd name="connsiteY33" fmla="*/ 4438304 h 4909358"/>
              <a:gd name="connsiteX34" fmla="*/ 8349673 w 9171709"/>
              <a:gd name="connsiteY34" fmla="*/ 4687685 h 4909358"/>
              <a:gd name="connsiteX35" fmla="*/ 9171709 w 9171709"/>
              <a:gd name="connsiteY35" fmla="*/ 4909358 h 4909358"/>
              <a:gd name="connsiteX36" fmla="*/ 9162473 w 9171709"/>
              <a:gd name="connsiteY36" fmla="*/ 4761576 h 4909358"/>
              <a:gd name="connsiteX37" fmla="*/ 8737600 w 9171709"/>
              <a:gd name="connsiteY37" fmla="*/ 4142740 h 4909358"/>
              <a:gd name="connsiteX38" fmla="*/ 8035636 w 9171709"/>
              <a:gd name="connsiteY38" fmla="*/ 3256049 h 4909358"/>
              <a:gd name="connsiteX39" fmla="*/ 7435273 w 9171709"/>
              <a:gd name="connsiteY39" fmla="*/ 2581794 h 4909358"/>
              <a:gd name="connsiteX40" fmla="*/ 6866428 w 9171709"/>
              <a:gd name="connsiteY40" fmla="*/ 2039620 h 4909358"/>
              <a:gd name="connsiteX41" fmla="*/ 6169891 w 9171709"/>
              <a:gd name="connsiteY41" fmla="*/ 1481628 h 4909358"/>
              <a:gd name="connsiteX42" fmla="*/ 5467927 w 9171709"/>
              <a:gd name="connsiteY42" fmla="*/ 974667 h 4909358"/>
              <a:gd name="connsiteX43" fmla="*/ 4636655 w 9171709"/>
              <a:gd name="connsiteY43" fmla="*/ 475904 h 4909358"/>
              <a:gd name="connsiteX44" fmla="*/ 3739111 w 9171709"/>
              <a:gd name="connsiteY44" fmla="*/ 0 h 4909358"/>
              <a:gd name="connsiteX0" fmla="*/ 3739111 w 9171709"/>
              <a:gd name="connsiteY0" fmla="*/ 0 h 4909358"/>
              <a:gd name="connsiteX1" fmla="*/ 775277 w 9171709"/>
              <a:gd name="connsiteY1" fmla="*/ 231948 h 4909358"/>
              <a:gd name="connsiteX2" fmla="*/ 0 w 9171709"/>
              <a:gd name="connsiteY2" fmla="*/ 752994 h 4909358"/>
              <a:gd name="connsiteX3" fmla="*/ 267855 w 9171709"/>
              <a:gd name="connsiteY3" fmla="*/ 799176 h 4909358"/>
              <a:gd name="connsiteX4" fmla="*/ 553143 w 9171709"/>
              <a:gd name="connsiteY4" fmla="*/ 823075 h 4909358"/>
              <a:gd name="connsiteX5" fmla="*/ 794327 w 9171709"/>
              <a:gd name="connsiteY5" fmla="*/ 826885 h 4909358"/>
              <a:gd name="connsiteX6" fmla="*/ 1025236 w 9171709"/>
              <a:gd name="connsiteY6" fmla="*/ 882304 h 4909358"/>
              <a:gd name="connsiteX7" fmla="*/ 1293091 w 9171709"/>
              <a:gd name="connsiteY7" fmla="*/ 956194 h 4909358"/>
              <a:gd name="connsiteX8" fmla="*/ 1431636 w 9171709"/>
              <a:gd name="connsiteY8" fmla="*/ 1011613 h 4909358"/>
              <a:gd name="connsiteX9" fmla="*/ 1662545 w 9171709"/>
              <a:gd name="connsiteY9" fmla="*/ 993140 h 4909358"/>
              <a:gd name="connsiteX10" fmla="*/ 1911927 w 9171709"/>
              <a:gd name="connsiteY10" fmla="*/ 1057794 h 4909358"/>
              <a:gd name="connsiteX11" fmla="*/ 2438400 w 9171709"/>
              <a:gd name="connsiteY11" fmla="*/ 1002376 h 4909358"/>
              <a:gd name="connsiteX12" fmla="*/ 2890982 w 9171709"/>
              <a:gd name="connsiteY12" fmla="*/ 1150158 h 4909358"/>
              <a:gd name="connsiteX13" fmla="*/ 3131127 w 9171709"/>
              <a:gd name="connsiteY13" fmla="*/ 1177867 h 4909358"/>
              <a:gd name="connsiteX14" fmla="*/ 3426691 w 9171709"/>
              <a:gd name="connsiteY14" fmla="*/ 1224049 h 4909358"/>
              <a:gd name="connsiteX15" fmla="*/ 3675495 w 9171709"/>
              <a:gd name="connsiteY15" fmla="*/ 1279467 h 4909358"/>
              <a:gd name="connsiteX16" fmla="*/ 3915064 w 9171709"/>
              <a:gd name="connsiteY16" fmla="*/ 1475047 h 4909358"/>
              <a:gd name="connsiteX17" fmla="*/ 4106256 w 9171709"/>
              <a:gd name="connsiteY17" fmla="*/ 1724891 h 4909358"/>
              <a:gd name="connsiteX18" fmla="*/ 4202545 w 9171709"/>
              <a:gd name="connsiteY18" fmla="*/ 1926013 h 4909358"/>
              <a:gd name="connsiteX19" fmla="*/ 4248727 w 9171709"/>
              <a:gd name="connsiteY19" fmla="*/ 1990667 h 4909358"/>
              <a:gd name="connsiteX20" fmla="*/ 4525818 w 9171709"/>
              <a:gd name="connsiteY20" fmla="*/ 2415540 h 4909358"/>
              <a:gd name="connsiteX21" fmla="*/ 4729018 w 9171709"/>
              <a:gd name="connsiteY21" fmla="*/ 2784994 h 4909358"/>
              <a:gd name="connsiteX22" fmla="*/ 4978400 w 9171709"/>
              <a:gd name="connsiteY22" fmla="*/ 2923540 h 4909358"/>
              <a:gd name="connsiteX23" fmla="*/ 5153891 w 9171709"/>
              <a:gd name="connsiteY23" fmla="*/ 2960485 h 4909358"/>
              <a:gd name="connsiteX24" fmla="*/ 5237018 w 9171709"/>
              <a:gd name="connsiteY24" fmla="*/ 3043613 h 4909358"/>
              <a:gd name="connsiteX25" fmla="*/ 5421745 w 9171709"/>
              <a:gd name="connsiteY25" fmla="*/ 3339176 h 4909358"/>
              <a:gd name="connsiteX26" fmla="*/ 5615709 w 9171709"/>
              <a:gd name="connsiteY26" fmla="*/ 3607031 h 4909358"/>
              <a:gd name="connsiteX27" fmla="*/ 5948218 w 9171709"/>
              <a:gd name="connsiteY27" fmla="*/ 3810231 h 4909358"/>
              <a:gd name="connsiteX28" fmla="*/ 6308436 w 9171709"/>
              <a:gd name="connsiteY28" fmla="*/ 4013431 h 4909358"/>
              <a:gd name="connsiteX29" fmla="*/ 6650182 w 9171709"/>
              <a:gd name="connsiteY29" fmla="*/ 4068849 h 4909358"/>
              <a:gd name="connsiteX30" fmla="*/ 7038109 w 9171709"/>
              <a:gd name="connsiteY30" fmla="*/ 4142740 h 4909358"/>
              <a:gd name="connsiteX31" fmla="*/ 7629236 w 9171709"/>
              <a:gd name="connsiteY31" fmla="*/ 4115031 h 4909358"/>
              <a:gd name="connsiteX32" fmla="*/ 7961745 w 9171709"/>
              <a:gd name="connsiteY32" fmla="*/ 4225867 h 4909358"/>
              <a:gd name="connsiteX33" fmla="*/ 8266545 w 9171709"/>
              <a:gd name="connsiteY33" fmla="*/ 4438304 h 4909358"/>
              <a:gd name="connsiteX34" fmla="*/ 8349673 w 9171709"/>
              <a:gd name="connsiteY34" fmla="*/ 4687685 h 4909358"/>
              <a:gd name="connsiteX35" fmla="*/ 9171709 w 9171709"/>
              <a:gd name="connsiteY35" fmla="*/ 4909358 h 4909358"/>
              <a:gd name="connsiteX36" fmla="*/ 9162473 w 9171709"/>
              <a:gd name="connsiteY36" fmla="*/ 4761576 h 4909358"/>
              <a:gd name="connsiteX37" fmla="*/ 8737600 w 9171709"/>
              <a:gd name="connsiteY37" fmla="*/ 4142740 h 4909358"/>
              <a:gd name="connsiteX38" fmla="*/ 8035636 w 9171709"/>
              <a:gd name="connsiteY38" fmla="*/ 3256049 h 4909358"/>
              <a:gd name="connsiteX39" fmla="*/ 7435273 w 9171709"/>
              <a:gd name="connsiteY39" fmla="*/ 2581794 h 4909358"/>
              <a:gd name="connsiteX40" fmla="*/ 6866428 w 9171709"/>
              <a:gd name="connsiteY40" fmla="*/ 2039620 h 4909358"/>
              <a:gd name="connsiteX41" fmla="*/ 6169891 w 9171709"/>
              <a:gd name="connsiteY41" fmla="*/ 1481628 h 4909358"/>
              <a:gd name="connsiteX42" fmla="*/ 5467927 w 9171709"/>
              <a:gd name="connsiteY42" fmla="*/ 974667 h 4909358"/>
              <a:gd name="connsiteX43" fmla="*/ 4636655 w 9171709"/>
              <a:gd name="connsiteY43" fmla="*/ 475904 h 4909358"/>
              <a:gd name="connsiteX44" fmla="*/ 3739111 w 9171709"/>
              <a:gd name="connsiteY44" fmla="*/ 0 h 4909358"/>
              <a:gd name="connsiteX0" fmla="*/ 3739111 w 9171709"/>
              <a:gd name="connsiteY0" fmla="*/ 0 h 4909358"/>
              <a:gd name="connsiteX1" fmla="*/ 775277 w 9171709"/>
              <a:gd name="connsiteY1" fmla="*/ 231948 h 4909358"/>
              <a:gd name="connsiteX2" fmla="*/ 0 w 9171709"/>
              <a:gd name="connsiteY2" fmla="*/ 752994 h 4909358"/>
              <a:gd name="connsiteX3" fmla="*/ 267855 w 9171709"/>
              <a:gd name="connsiteY3" fmla="*/ 799176 h 4909358"/>
              <a:gd name="connsiteX4" fmla="*/ 553143 w 9171709"/>
              <a:gd name="connsiteY4" fmla="*/ 823075 h 4909358"/>
              <a:gd name="connsiteX5" fmla="*/ 794327 w 9171709"/>
              <a:gd name="connsiteY5" fmla="*/ 826885 h 4909358"/>
              <a:gd name="connsiteX6" fmla="*/ 1025236 w 9171709"/>
              <a:gd name="connsiteY6" fmla="*/ 882304 h 4909358"/>
              <a:gd name="connsiteX7" fmla="*/ 1293091 w 9171709"/>
              <a:gd name="connsiteY7" fmla="*/ 956194 h 4909358"/>
              <a:gd name="connsiteX8" fmla="*/ 1431636 w 9171709"/>
              <a:gd name="connsiteY8" fmla="*/ 1011613 h 4909358"/>
              <a:gd name="connsiteX9" fmla="*/ 1662545 w 9171709"/>
              <a:gd name="connsiteY9" fmla="*/ 993140 h 4909358"/>
              <a:gd name="connsiteX10" fmla="*/ 1911927 w 9171709"/>
              <a:gd name="connsiteY10" fmla="*/ 1057794 h 4909358"/>
              <a:gd name="connsiteX11" fmla="*/ 2438400 w 9171709"/>
              <a:gd name="connsiteY11" fmla="*/ 1002376 h 4909358"/>
              <a:gd name="connsiteX12" fmla="*/ 2890982 w 9171709"/>
              <a:gd name="connsiteY12" fmla="*/ 1150158 h 4909358"/>
              <a:gd name="connsiteX13" fmla="*/ 3131127 w 9171709"/>
              <a:gd name="connsiteY13" fmla="*/ 1177867 h 4909358"/>
              <a:gd name="connsiteX14" fmla="*/ 3426691 w 9171709"/>
              <a:gd name="connsiteY14" fmla="*/ 1224049 h 4909358"/>
              <a:gd name="connsiteX15" fmla="*/ 3675495 w 9171709"/>
              <a:gd name="connsiteY15" fmla="*/ 1279467 h 4909358"/>
              <a:gd name="connsiteX16" fmla="*/ 3915064 w 9171709"/>
              <a:gd name="connsiteY16" fmla="*/ 1475047 h 4909358"/>
              <a:gd name="connsiteX17" fmla="*/ 4106256 w 9171709"/>
              <a:gd name="connsiteY17" fmla="*/ 1724891 h 4909358"/>
              <a:gd name="connsiteX18" fmla="*/ 4202545 w 9171709"/>
              <a:gd name="connsiteY18" fmla="*/ 1926013 h 4909358"/>
              <a:gd name="connsiteX19" fmla="*/ 4248727 w 9171709"/>
              <a:gd name="connsiteY19" fmla="*/ 1990667 h 4909358"/>
              <a:gd name="connsiteX20" fmla="*/ 4525818 w 9171709"/>
              <a:gd name="connsiteY20" fmla="*/ 2415540 h 4909358"/>
              <a:gd name="connsiteX21" fmla="*/ 4740448 w 9171709"/>
              <a:gd name="connsiteY21" fmla="*/ 2815474 h 4909358"/>
              <a:gd name="connsiteX22" fmla="*/ 4978400 w 9171709"/>
              <a:gd name="connsiteY22" fmla="*/ 2923540 h 4909358"/>
              <a:gd name="connsiteX23" fmla="*/ 5153891 w 9171709"/>
              <a:gd name="connsiteY23" fmla="*/ 2960485 h 4909358"/>
              <a:gd name="connsiteX24" fmla="*/ 5237018 w 9171709"/>
              <a:gd name="connsiteY24" fmla="*/ 3043613 h 4909358"/>
              <a:gd name="connsiteX25" fmla="*/ 5421745 w 9171709"/>
              <a:gd name="connsiteY25" fmla="*/ 3339176 h 4909358"/>
              <a:gd name="connsiteX26" fmla="*/ 5615709 w 9171709"/>
              <a:gd name="connsiteY26" fmla="*/ 3607031 h 4909358"/>
              <a:gd name="connsiteX27" fmla="*/ 5948218 w 9171709"/>
              <a:gd name="connsiteY27" fmla="*/ 3810231 h 4909358"/>
              <a:gd name="connsiteX28" fmla="*/ 6308436 w 9171709"/>
              <a:gd name="connsiteY28" fmla="*/ 4013431 h 4909358"/>
              <a:gd name="connsiteX29" fmla="*/ 6650182 w 9171709"/>
              <a:gd name="connsiteY29" fmla="*/ 4068849 h 4909358"/>
              <a:gd name="connsiteX30" fmla="*/ 7038109 w 9171709"/>
              <a:gd name="connsiteY30" fmla="*/ 4142740 h 4909358"/>
              <a:gd name="connsiteX31" fmla="*/ 7629236 w 9171709"/>
              <a:gd name="connsiteY31" fmla="*/ 4115031 h 4909358"/>
              <a:gd name="connsiteX32" fmla="*/ 7961745 w 9171709"/>
              <a:gd name="connsiteY32" fmla="*/ 4225867 h 4909358"/>
              <a:gd name="connsiteX33" fmla="*/ 8266545 w 9171709"/>
              <a:gd name="connsiteY33" fmla="*/ 4438304 h 4909358"/>
              <a:gd name="connsiteX34" fmla="*/ 8349673 w 9171709"/>
              <a:gd name="connsiteY34" fmla="*/ 4687685 h 4909358"/>
              <a:gd name="connsiteX35" fmla="*/ 9171709 w 9171709"/>
              <a:gd name="connsiteY35" fmla="*/ 4909358 h 4909358"/>
              <a:gd name="connsiteX36" fmla="*/ 9162473 w 9171709"/>
              <a:gd name="connsiteY36" fmla="*/ 4761576 h 4909358"/>
              <a:gd name="connsiteX37" fmla="*/ 8737600 w 9171709"/>
              <a:gd name="connsiteY37" fmla="*/ 4142740 h 4909358"/>
              <a:gd name="connsiteX38" fmla="*/ 8035636 w 9171709"/>
              <a:gd name="connsiteY38" fmla="*/ 3256049 h 4909358"/>
              <a:gd name="connsiteX39" fmla="*/ 7435273 w 9171709"/>
              <a:gd name="connsiteY39" fmla="*/ 2581794 h 4909358"/>
              <a:gd name="connsiteX40" fmla="*/ 6866428 w 9171709"/>
              <a:gd name="connsiteY40" fmla="*/ 2039620 h 4909358"/>
              <a:gd name="connsiteX41" fmla="*/ 6169891 w 9171709"/>
              <a:gd name="connsiteY41" fmla="*/ 1481628 h 4909358"/>
              <a:gd name="connsiteX42" fmla="*/ 5467927 w 9171709"/>
              <a:gd name="connsiteY42" fmla="*/ 974667 h 4909358"/>
              <a:gd name="connsiteX43" fmla="*/ 4636655 w 9171709"/>
              <a:gd name="connsiteY43" fmla="*/ 475904 h 4909358"/>
              <a:gd name="connsiteX44" fmla="*/ 3739111 w 9171709"/>
              <a:gd name="connsiteY44" fmla="*/ 0 h 4909358"/>
              <a:gd name="connsiteX0" fmla="*/ 3739111 w 9171709"/>
              <a:gd name="connsiteY0" fmla="*/ 0 h 4909358"/>
              <a:gd name="connsiteX1" fmla="*/ 775277 w 9171709"/>
              <a:gd name="connsiteY1" fmla="*/ 231948 h 4909358"/>
              <a:gd name="connsiteX2" fmla="*/ 0 w 9171709"/>
              <a:gd name="connsiteY2" fmla="*/ 752994 h 4909358"/>
              <a:gd name="connsiteX3" fmla="*/ 267855 w 9171709"/>
              <a:gd name="connsiteY3" fmla="*/ 799176 h 4909358"/>
              <a:gd name="connsiteX4" fmla="*/ 553143 w 9171709"/>
              <a:gd name="connsiteY4" fmla="*/ 823075 h 4909358"/>
              <a:gd name="connsiteX5" fmla="*/ 794327 w 9171709"/>
              <a:gd name="connsiteY5" fmla="*/ 826885 h 4909358"/>
              <a:gd name="connsiteX6" fmla="*/ 1025236 w 9171709"/>
              <a:gd name="connsiteY6" fmla="*/ 882304 h 4909358"/>
              <a:gd name="connsiteX7" fmla="*/ 1293091 w 9171709"/>
              <a:gd name="connsiteY7" fmla="*/ 956194 h 4909358"/>
              <a:gd name="connsiteX8" fmla="*/ 1431636 w 9171709"/>
              <a:gd name="connsiteY8" fmla="*/ 1011613 h 4909358"/>
              <a:gd name="connsiteX9" fmla="*/ 1662545 w 9171709"/>
              <a:gd name="connsiteY9" fmla="*/ 993140 h 4909358"/>
              <a:gd name="connsiteX10" fmla="*/ 1911927 w 9171709"/>
              <a:gd name="connsiteY10" fmla="*/ 1057794 h 4909358"/>
              <a:gd name="connsiteX11" fmla="*/ 2438400 w 9171709"/>
              <a:gd name="connsiteY11" fmla="*/ 1002376 h 4909358"/>
              <a:gd name="connsiteX12" fmla="*/ 2890982 w 9171709"/>
              <a:gd name="connsiteY12" fmla="*/ 1150158 h 4909358"/>
              <a:gd name="connsiteX13" fmla="*/ 3131127 w 9171709"/>
              <a:gd name="connsiteY13" fmla="*/ 1177867 h 4909358"/>
              <a:gd name="connsiteX14" fmla="*/ 3426691 w 9171709"/>
              <a:gd name="connsiteY14" fmla="*/ 1224049 h 4909358"/>
              <a:gd name="connsiteX15" fmla="*/ 3675495 w 9171709"/>
              <a:gd name="connsiteY15" fmla="*/ 1279467 h 4909358"/>
              <a:gd name="connsiteX16" fmla="*/ 3915064 w 9171709"/>
              <a:gd name="connsiteY16" fmla="*/ 1475047 h 4909358"/>
              <a:gd name="connsiteX17" fmla="*/ 4106256 w 9171709"/>
              <a:gd name="connsiteY17" fmla="*/ 1724891 h 4909358"/>
              <a:gd name="connsiteX18" fmla="*/ 4202545 w 9171709"/>
              <a:gd name="connsiteY18" fmla="*/ 1926013 h 4909358"/>
              <a:gd name="connsiteX19" fmla="*/ 4248727 w 9171709"/>
              <a:gd name="connsiteY19" fmla="*/ 1990667 h 4909358"/>
              <a:gd name="connsiteX20" fmla="*/ 4525818 w 9171709"/>
              <a:gd name="connsiteY20" fmla="*/ 2415540 h 4909358"/>
              <a:gd name="connsiteX21" fmla="*/ 4740448 w 9171709"/>
              <a:gd name="connsiteY21" fmla="*/ 2815474 h 4909358"/>
              <a:gd name="connsiteX22" fmla="*/ 4978400 w 9171709"/>
              <a:gd name="connsiteY22" fmla="*/ 2923540 h 4909358"/>
              <a:gd name="connsiteX23" fmla="*/ 5146271 w 9171709"/>
              <a:gd name="connsiteY23" fmla="*/ 2964295 h 4909358"/>
              <a:gd name="connsiteX24" fmla="*/ 5237018 w 9171709"/>
              <a:gd name="connsiteY24" fmla="*/ 3043613 h 4909358"/>
              <a:gd name="connsiteX25" fmla="*/ 5421745 w 9171709"/>
              <a:gd name="connsiteY25" fmla="*/ 3339176 h 4909358"/>
              <a:gd name="connsiteX26" fmla="*/ 5615709 w 9171709"/>
              <a:gd name="connsiteY26" fmla="*/ 3607031 h 4909358"/>
              <a:gd name="connsiteX27" fmla="*/ 5948218 w 9171709"/>
              <a:gd name="connsiteY27" fmla="*/ 3810231 h 4909358"/>
              <a:gd name="connsiteX28" fmla="*/ 6308436 w 9171709"/>
              <a:gd name="connsiteY28" fmla="*/ 4013431 h 4909358"/>
              <a:gd name="connsiteX29" fmla="*/ 6650182 w 9171709"/>
              <a:gd name="connsiteY29" fmla="*/ 4068849 h 4909358"/>
              <a:gd name="connsiteX30" fmla="*/ 7038109 w 9171709"/>
              <a:gd name="connsiteY30" fmla="*/ 4142740 h 4909358"/>
              <a:gd name="connsiteX31" fmla="*/ 7629236 w 9171709"/>
              <a:gd name="connsiteY31" fmla="*/ 4115031 h 4909358"/>
              <a:gd name="connsiteX32" fmla="*/ 7961745 w 9171709"/>
              <a:gd name="connsiteY32" fmla="*/ 4225867 h 4909358"/>
              <a:gd name="connsiteX33" fmla="*/ 8266545 w 9171709"/>
              <a:gd name="connsiteY33" fmla="*/ 4438304 h 4909358"/>
              <a:gd name="connsiteX34" fmla="*/ 8349673 w 9171709"/>
              <a:gd name="connsiteY34" fmla="*/ 4687685 h 4909358"/>
              <a:gd name="connsiteX35" fmla="*/ 9171709 w 9171709"/>
              <a:gd name="connsiteY35" fmla="*/ 4909358 h 4909358"/>
              <a:gd name="connsiteX36" fmla="*/ 9162473 w 9171709"/>
              <a:gd name="connsiteY36" fmla="*/ 4761576 h 4909358"/>
              <a:gd name="connsiteX37" fmla="*/ 8737600 w 9171709"/>
              <a:gd name="connsiteY37" fmla="*/ 4142740 h 4909358"/>
              <a:gd name="connsiteX38" fmla="*/ 8035636 w 9171709"/>
              <a:gd name="connsiteY38" fmla="*/ 3256049 h 4909358"/>
              <a:gd name="connsiteX39" fmla="*/ 7435273 w 9171709"/>
              <a:gd name="connsiteY39" fmla="*/ 2581794 h 4909358"/>
              <a:gd name="connsiteX40" fmla="*/ 6866428 w 9171709"/>
              <a:gd name="connsiteY40" fmla="*/ 2039620 h 4909358"/>
              <a:gd name="connsiteX41" fmla="*/ 6169891 w 9171709"/>
              <a:gd name="connsiteY41" fmla="*/ 1481628 h 4909358"/>
              <a:gd name="connsiteX42" fmla="*/ 5467927 w 9171709"/>
              <a:gd name="connsiteY42" fmla="*/ 974667 h 4909358"/>
              <a:gd name="connsiteX43" fmla="*/ 4636655 w 9171709"/>
              <a:gd name="connsiteY43" fmla="*/ 475904 h 4909358"/>
              <a:gd name="connsiteX44" fmla="*/ 3739111 w 9171709"/>
              <a:gd name="connsiteY44" fmla="*/ 0 h 4909358"/>
              <a:gd name="connsiteX0" fmla="*/ 3739111 w 9171709"/>
              <a:gd name="connsiteY0" fmla="*/ 0 h 4909358"/>
              <a:gd name="connsiteX1" fmla="*/ 775277 w 9171709"/>
              <a:gd name="connsiteY1" fmla="*/ 231948 h 4909358"/>
              <a:gd name="connsiteX2" fmla="*/ 0 w 9171709"/>
              <a:gd name="connsiteY2" fmla="*/ 752994 h 4909358"/>
              <a:gd name="connsiteX3" fmla="*/ 267855 w 9171709"/>
              <a:gd name="connsiteY3" fmla="*/ 799176 h 4909358"/>
              <a:gd name="connsiteX4" fmla="*/ 553143 w 9171709"/>
              <a:gd name="connsiteY4" fmla="*/ 823075 h 4909358"/>
              <a:gd name="connsiteX5" fmla="*/ 794327 w 9171709"/>
              <a:gd name="connsiteY5" fmla="*/ 826885 h 4909358"/>
              <a:gd name="connsiteX6" fmla="*/ 1025236 w 9171709"/>
              <a:gd name="connsiteY6" fmla="*/ 882304 h 4909358"/>
              <a:gd name="connsiteX7" fmla="*/ 1293091 w 9171709"/>
              <a:gd name="connsiteY7" fmla="*/ 956194 h 4909358"/>
              <a:gd name="connsiteX8" fmla="*/ 1431636 w 9171709"/>
              <a:gd name="connsiteY8" fmla="*/ 1011613 h 4909358"/>
              <a:gd name="connsiteX9" fmla="*/ 1662545 w 9171709"/>
              <a:gd name="connsiteY9" fmla="*/ 993140 h 4909358"/>
              <a:gd name="connsiteX10" fmla="*/ 1911927 w 9171709"/>
              <a:gd name="connsiteY10" fmla="*/ 1057794 h 4909358"/>
              <a:gd name="connsiteX11" fmla="*/ 2438400 w 9171709"/>
              <a:gd name="connsiteY11" fmla="*/ 1002376 h 4909358"/>
              <a:gd name="connsiteX12" fmla="*/ 2890982 w 9171709"/>
              <a:gd name="connsiteY12" fmla="*/ 1150158 h 4909358"/>
              <a:gd name="connsiteX13" fmla="*/ 3131127 w 9171709"/>
              <a:gd name="connsiteY13" fmla="*/ 1177867 h 4909358"/>
              <a:gd name="connsiteX14" fmla="*/ 3426691 w 9171709"/>
              <a:gd name="connsiteY14" fmla="*/ 1224049 h 4909358"/>
              <a:gd name="connsiteX15" fmla="*/ 3675495 w 9171709"/>
              <a:gd name="connsiteY15" fmla="*/ 1279467 h 4909358"/>
              <a:gd name="connsiteX16" fmla="*/ 3915064 w 9171709"/>
              <a:gd name="connsiteY16" fmla="*/ 1475047 h 4909358"/>
              <a:gd name="connsiteX17" fmla="*/ 4106256 w 9171709"/>
              <a:gd name="connsiteY17" fmla="*/ 1724891 h 4909358"/>
              <a:gd name="connsiteX18" fmla="*/ 4202545 w 9171709"/>
              <a:gd name="connsiteY18" fmla="*/ 1926013 h 4909358"/>
              <a:gd name="connsiteX19" fmla="*/ 4248727 w 9171709"/>
              <a:gd name="connsiteY19" fmla="*/ 1990667 h 4909358"/>
              <a:gd name="connsiteX20" fmla="*/ 4525818 w 9171709"/>
              <a:gd name="connsiteY20" fmla="*/ 2415540 h 4909358"/>
              <a:gd name="connsiteX21" fmla="*/ 4740448 w 9171709"/>
              <a:gd name="connsiteY21" fmla="*/ 2815474 h 4909358"/>
              <a:gd name="connsiteX22" fmla="*/ 4978400 w 9171709"/>
              <a:gd name="connsiteY22" fmla="*/ 2923540 h 4909358"/>
              <a:gd name="connsiteX23" fmla="*/ 5146271 w 9171709"/>
              <a:gd name="connsiteY23" fmla="*/ 2964295 h 4909358"/>
              <a:gd name="connsiteX24" fmla="*/ 5237018 w 9171709"/>
              <a:gd name="connsiteY24" fmla="*/ 3043613 h 4909358"/>
              <a:gd name="connsiteX25" fmla="*/ 5421745 w 9171709"/>
              <a:gd name="connsiteY25" fmla="*/ 3339176 h 4909358"/>
              <a:gd name="connsiteX26" fmla="*/ 5623329 w 9171709"/>
              <a:gd name="connsiteY26" fmla="*/ 3546071 h 4909358"/>
              <a:gd name="connsiteX27" fmla="*/ 5948218 w 9171709"/>
              <a:gd name="connsiteY27" fmla="*/ 3810231 h 4909358"/>
              <a:gd name="connsiteX28" fmla="*/ 6308436 w 9171709"/>
              <a:gd name="connsiteY28" fmla="*/ 4013431 h 4909358"/>
              <a:gd name="connsiteX29" fmla="*/ 6650182 w 9171709"/>
              <a:gd name="connsiteY29" fmla="*/ 4068849 h 4909358"/>
              <a:gd name="connsiteX30" fmla="*/ 7038109 w 9171709"/>
              <a:gd name="connsiteY30" fmla="*/ 4142740 h 4909358"/>
              <a:gd name="connsiteX31" fmla="*/ 7629236 w 9171709"/>
              <a:gd name="connsiteY31" fmla="*/ 4115031 h 4909358"/>
              <a:gd name="connsiteX32" fmla="*/ 7961745 w 9171709"/>
              <a:gd name="connsiteY32" fmla="*/ 4225867 h 4909358"/>
              <a:gd name="connsiteX33" fmla="*/ 8266545 w 9171709"/>
              <a:gd name="connsiteY33" fmla="*/ 4438304 h 4909358"/>
              <a:gd name="connsiteX34" fmla="*/ 8349673 w 9171709"/>
              <a:gd name="connsiteY34" fmla="*/ 4687685 h 4909358"/>
              <a:gd name="connsiteX35" fmla="*/ 9171709 w 9171709"/>
              <a:gd name="connsiteY35" fmla="*/ 4909358 h 4909358"/>
              <a:gd name="connsiteX36" fmla="*/ 9162473 w 9171709"/>
              <a:gd name="connsiteY36" fmla="*/ 4761576 h 4909358"/>
              <a:gd name="connsiteX37" fmla="*/ 8737600 w 9171709"/>
              <a:gd name="connsiteY37" fmla="*/ 4142740 h 4909358"/>
              <a:gd name="connsiteX38" fmla="*/ 8035636 w 9171709"/>
              <a:gd name="connsiteY38" fmla="*/ 3256049 h 4909358"/>
              <a:gd name="connsiteX39" fmla="*/ 7435273 w 9171709"/>
              <a:gd name="connsiteY39" fmla="*/ 2581794 h 4909358"/>
              <a:gd name="connsiteX40" fmla="*/ 6866428 w 9171709"/>
              <a:gd name="connsiteY40" fmla="*/ 2039620 h 4909358"/>
              <a:gd name="connsiteX41" fmla="*/ 6169891 w 9171709"/>
              <a:gd name="connsiteY41" fmla="*/ 1481628 h 4909358"/>
              <a:gd name="connsiteX42" fmla="*/ 5467927 w 9171709"/>
              <a:gd name="connsiteY42" fmla="*/ 974667 h 4909358"/>
              <a:gd name="connsiteX43" fmla="*/ 4636655 w 9171709"/>
              <a:gd name="connsiteY43" fmla="*/ 475904 h 4909358"/>
              <a:gd name="connsiteX44" fmla="*/ 3739111 w 9171709"/>
              <a:gd name="connsiteY44" fmla="*/ 0 h 4909358"/>
              <a:gd name="connsiteX0" fmla="*/ 3739111 w 9171709"/>
              <a:gd name="connsiteY0" fmla="*/ 0 h 4909358"/>
              <a:gd name="connsiteX1" fmla="*/ 775277 w 9171709"/>
              <a:gd name="connsiteY1" fmla="*/ 231948 h 4909358"/>
              <a:gd name="connsiteX2" fmla="*/ 0 w 9171709"/>
              <a:gd name="connsiteY2" fmla="*/ 752994 h 4909358"/>
              <a:gd name="connsiteX3" fmla="*/ 267855 w 9171709"/>
              <a:gd name="connsiteY3" fmla="*/ 799176 h 4909358"/>
              <a:gd name="connsiteX4" fmla="*/ 553143 w 9171709"/>
              <a:gd name="connsiteY4" fmla="*/ 823075 h 4909358"/>
              <a:gd name="connsiteX5" fmla="*/ 794327 w 9171709"/>
              <a:gd name="connsiteY5" fmla="*/ 826885 h 4909358"/>
              <a:gd name="connsiteX6" fmla="*/ 1025236 w 9171709"/>
              <a:gd name="connsiteY6" fmla="*/ 882304 h 4909358"/>
              <a:gd name="connsiteX7" fmla="*/ 1293091 w 9171709"/>
              <a:gd name="connsiteY7" fmla="*/ 956194 h 4909358"/>
              <a:gd name="connsiteX8" fmla="*/ 1431636 w 9171709"/>
              <a:gd name="connsiteY8" fmla="*/ 1011613 h 4909358"/>
              <a:gd name="connsiteX9" fmla="*/ 1662545 w 9171709"/>
              <a:gd name="connsiteY9" fmla="*/ 993140 h 4909358"/>
              <a:gd name="connsiteX10" fmla="*/ 1911927 w 9171709"/>
              <a:gd name="connsiteY10" fmla="*/ 1057794 h 4909358"/>
              <a:gd name="connsiteX11" fmla="*/ 2438400 w 9171709"/>
              <a:gd name="connsiteY11" fmla="*/ 1002376 h 4909358"/>
              <a:gd name="connsiteX12" fmla="*/ 2890982 w 9171709"/>
              <a:gd name="connsiteY12" fmla="*/ 1150158 h 4909358"/>
              <a:gd name="connsiteX13" fmla="*/ 3131127 w 9171709"/>
              <a:gd name="connsiteY13" fmla="*/ 1177867 h 4909358"/>
              <a:gd name="connsiteX14" fmla="*/ 3426691 w 9171709"/>
              <a:gd name="connsiteY14" fmla="*/ 1224049 h 4909358"/>
              <a:gd name="connsiteX15" fmla="*/ 3675495 w 9171709"/>
              <a:gd name="connsiteY15" fmla="*/ 1279467 h 4909358"/>
              <a:gd name="connsiteX16" fmla="*/ 3915064 w 9171709"/>
              <a:gd name="connsiteY16" fmla="*/ 1475047 h 4909358"/>
              <a:gd name="connsiteX17" fmla="*/ 4106256 w 9171709"/>
              <a:gd name="connsiteY17" fmla="*/ 1724891 h 4909358"/>
              <a:gd name="connsiteX18" fmla="*/ 4202545 w 9171709"/>
              <a:gd name="connsiteY18" fmla="*/ 1926013 h 4909358"/>
              <a:gd name="connsiteX19" fmla="*/ 4248727 w 9171709"/>
              <a:gd name="connsiteY19" fmla="*/ 1990667 h 4909358"/>
              <a:gd name="connsiteX20" fmla="*/ 4525818 w 9171709"/>
              <a:gd name="connsiteY20" fmla="*/ 2415540 h 4909358"/>
              <a:gd name="connsiteX21" fmla="*/ 4740448 w 9171709"/>
              <a:gd name="connsiteY21" fmla="*/ 2815474 h 4909358"/>
              <a:gd name="connsiteX22" fmla="*/ 4978400 w 9171709"/>
              <a:gd name="connsiteY22" fmla="*/ 2923540 h 4909358"/>
              <a:gd name="connsiteX23" fmla="*/ 5146271 w 9171709"/>
              <a:gd name="connsiteY23" fmla="*/ 2964295 h 4909358"/>
              <a:gd name="connsiteX24" fmla="*/ 5237018 w 9171709"/>
              <a:gd name="connsiteY24" fmla="*/ 3043613 h 4909358"/>
              <a:gd name="connsiteX25" fmla="*/ 5421745 w 9171709"/>
              <a:gd name="connsiteY25" fmla="*/ 3339176 h 4909358"/>
              <a:gd name="connsiteX26" fmla="*/ 5623329 w 9171709"/>
              <a:gd name="connsiteY26" fmla="*/ 3546071 h 4909358"/>
              <a:gd name="connsiteX27" fmla="*/ 5948218 w 9171709"/>
              <a:gd name="connsiteY27" fmla="*/ 3810231 h 4909358"/>
              <a:gd name="connsiteX28" fmla="*/ 6308436 w 9171709"/>
              <a:gd name="connsiteY28" fmla="*/ 4013431 h 4909358"/>
              <a:gd name="connsiteX29" fmla="*/ 6650182 w 9171709"/>
              <a:gd name="connsiteY29" fmla="*/ 4068849 h 4909358"/>
              <a:gd name="connsiteX30" fmla="*/ 7038109 w 9171709"/>
              <a:gd name="connsiteY30" fmla="*/ 4142740 h 4909358"/>
              <a:gd name="connsiteX31" fmla="*/ 7629236 w 9171709"/>
              <a:gd name="connsiteY31" fmla="*/ 4115031 h 4909358"/>
              <a:gd name="connsiteX32" fmla="*/ 7961745 w 9171709"/>
              <a:gd name="connsiteY32" fmla="*/ 4225867 h 4909358"/>
              <a:gd name="connsiteX33" fmla="*/ 8266545 w 9171709"/>
              <a:gd name="connsiteY33" fmla="*/ 4438304 h 4909358"/>
              <a:gd name="connsiteX34" fmla="*/ 8349673 w 9171709"/>
              <a:gd name="connsiteY34" fmla="*/ 4687685 h 4909358"/>
              <a:gd name="connsiteX35" fmla="*/ 9171709 w 9171709"/>
              <a:gd name="connsiteY35" fmla="*/ 4909358 h 4909358"/>
              <a:gd name="connsiteX36" fmla="*/ 9162473 w 9171709"/>
              <a:gd name="connsiteY36" fmla="*/ 4761576 h 4909358"/>
              <a:gd name="connsiteX37" fmla="*/ 8737600 w 9171709"/>
              <a:gd name="connsiteY37" fmla="*/ 4142740 h 4909358"/>
              <a:gd name="connsiteX38" fmla="*/ 8035636 w 9171709"/>
              <a:gd name="connsiteY38" fmla="*/ 3256049 h 4909358"/>
              <a:gd name="connsiteX39" fmla="*/ 7435273 w 9171709"/>
              <a:gd name="connsiteY39" fmla="*/ 2581794 h 4909358"/>
              <a:gd name="connsiteX40" fmla="*/ 6866428 w 9171709"/>
              <a:gd name="connsiteY40" fmla="*/ 2039620 h 4909358"/>
              <a:gd name="connsiteX41" fmla="*/ 6169891 w 9171709"/>
              <a:gd name="connsiteY41" fmla="*/ 1481628 h 4909358"/>
              <a:gd name="connsiteX42" fmla="*/ 5467927 w 9171709"/>
              <a:gd name="connsiteY42" fmla="*/ 974667 h 4909358"/>
              <a:gd name="connsiteX43" fmla="*/ 4636655 w 9171709"/>
              <a:gd name="connsiteY43" fmla="*/ 475904 h 4909358"/>
              <a:gd name="connsiteX44" fmla="*/ 3739111 w 9171709"/>
              <a:gd name="connsiteY44" fmla="*/ 0 h 4909358"/>
              <a:gd name="connsiteX0" fmla="*/ 3739111 w 9171709"/>
              <a:gd name="connsiteY0" fmla="*/ 0 h 4909358"/>
              <a:gd name="connsiteX1" fmla="*/ 775277 w 9171709"/>
              <a:gd name="connsiteY1" fmla="*/ 231948 h 4909358"/>
              <a:gd name="connsiteX2" fmla="*/ 0 w 9171709"/>
              <a:gd name="connsiteY2" fmla="*/ 752994 h 4909358"/>
              <a:gd name="connsiteX3" fmla="*/ 267855 w 9171709"/>
              <a:gd name="connsiteY3" fmla="*/ 799176 h 4909358"/>
              <a:gd name="connsiteX4" fmla="*/ 553143 w 9171709"/>
              <a:gd name="connsiteY4" fmla="*/ 823075 h 4909358"/>
              <a:gd name="connsiteX5" fmla="*/ 794327 w 9171709"/>
              <a:gd name="connsiteY5" fmla="*/ 826885 h 4909358"/>
              <a:gd name="connsiteX6" fmla="*/ 1025236 w 9171709"/>
              <a:gd name="connsiteY6" fmla="*/ 882304 h 4909358"/>
              <a:gd name="connsiteX7" fmla="*/ 1293091 w 9171709"/>
              <a:gd name="connsiteY7" fmla="*/ 956194 h 4909358"/>
              <a:gd name="connsiteX8" fmla="*/ 1431636 w 9171709"/>
              <a:gd name="connsiteY8" fmla="*/ 1011613 h 4909358"/>
              <a:gd name="connsiteX9" fmla="*/ 1662545 w 9171709"/>
              <a:gd name="connsiteY9" fmla="*/ 993140 h 4909358"/>
              <a:gd name="connsiteX10" fmla="*/ 1911927 w 9171709"/>
              <a:gd name="connsiteY10" fmla="*/ 1057794 h 4909358"/>
              <a:gd name="connsiteX11" fmla="*/ 2438400 w 9171709"/>
              <a:gd name="connsiteY11" fmla="*/ 1002376 h 4909358"/>
              <a:gd name="connsiteX12" fmla="*/ 2890982 w 9171709"/>
              <a:gd name="connsiteY12" fmla="*/ 1150158 h 4909358"/>
              <a:gd name="connsiteX13" fmla="*/ 3131127 w 9171709"/>
              <a:gd name="connsiteY13" fmla="*/ 1177867 h 4909358"/>
              <a:gd name="connsiteX14" fmla="*/ 3426691 w 9171709"/>
              <a:gd name="connsiteY14" fmla="*/ 1224049 h 4909358"/>
              <a:gd name="connsiteX15" fmla="*/ 3675495 w 9171709"/>
              <a:gd name="connsiteY15" fmla="*/ 1279467 h 4909358"/>
              <a:gd name="connsiteX16" fmla="*/ 3915064 w 9171709"/>
              <a:gd name="connsiteY16" fmla="*/ 1475047 h 4909358"/>
              <a:gd name="connsiteX17" fmla="*/ 4106256 w 9171709"/>
              <a:gd name="connsiteY17" fmla="*/ 1724891 h 4909358"/>
              <a:gd name="connsiteX18" fmla="*/ 4202545 w 9171709"/>
              <a:gd name="connsiteY18" fmla="*/ 1926013 h 4909358"/>
              <a:gd name="connsiteX19" fmla="*/ 4248727 w 9171709"/>
              <a:gd name="connsiteY19" fmla="*/ 1990667 h 4909358"/>
              <a:gd name="connsiteX20" fmla="*/ 4525818 w 9171709"/>
              <a:gd name="connsiteY20" fmla="*/ 2415540 h 4909358"/>
              <a:gd name="connsiteX21" fmla="*/ 4740448 w 9171709"/>
              <a:gd name="connsiteY21" fmla="*/ 2815474 h 4909358"/>
              <a:gd name="connsiteX22" fmla="*/ 4978400 w 9171709"/>
              <a:gd name="connsiteY22" fmla="*/ 2923540 h 4909358"/>
              <a:gd name="connsiteX23" fmla="*/ 5146271 w 9171709"/>
              <a:gd name="connsiteY23" fmla="*/ 2964295 h 4909358"/>
              <a:gd name="connsiteX24" fmla="*/ 5237018 w 9171709"/>
              <a:gd name="connsiteY24" fmla="*/ 3043613 h 4909358"/>
              <a:gd name="connsiteX25" fmla="*/ 5421745 w 9171709"/>
              <a:gd name="connsiteY25" fmla="*/ 3339176 h 4909358"/>
              <a:gd name="connsiteX26" fmla="*/ 5623329 w 9171709"/>
              <a:gd name="connsiteY26" fmla="*/ 3546071 h 4909358"/>
              <a:gd name="connsiteX27" fmla="*/ 5948218 w 9171709"/>
              <a:gd name="connsiteY27" fmla="*/ 3810231 h 4909358"/>
              <a:gd name="connsiteX28" fmla="*/ 6308436 w 9171709"/>
              <a:gd name="connsiteY28" fmla="*/ 4013431 h 4909358"/>
              <a:gd name="connsiteX29" fmla="*/ 6650182 w 9171709"/>
              <a:gd name="connsiteY29" fmla="*/ 4068849 h 4909358"/>
              <a:gd name="connsiteX30" fmla="*/ 7000009 w 9171709"/>
              <a:gd name="connsiteY30" fmla="*/ 4157980 h 4909358"/>
              <a:gd name="connsiteX31" fmla="*/ 7629236 w 9171709"/>
              <a:gd name="connsiteY31" fmla="*/ 4115031 h 4909358"/>
              <a:gd name="connsiteX32" fmla="*/ 7961745 w 9171709"/>
              <a:gd name="connsiteY32" fmla="*/ 4225867 h 4909358"/>
              <a:gd name="connsiteX33" fmla="*/ 8266545 w 9171709"/>
              <a:gd name="connsiteY33" fmla="*/ 4438304 h 4909358"/>
              <a:gd name="connsiteX34" fmla="*/ 8349673 w 9171709"/>
              <a:gd name="connsiteY34" fmla="*/ 4687685 h 4909358"/>
              <a:gd name="connsiteX35" fmla="*/ 9171709 w 9171709"/>
              <a:gd name="connsiteY35" fmla="*/ 4909358 h 4909358"/>
              <a:gd name="connsiteX36" fmla="*/ 9162473 w 9171709"/>
              <a:gd name="connsiteY36" fmla="*/ 4761576 h 4909358"/>
              <a:gd name="connsiteX37" fmla="*/ 8737600 w 9171709"/>
              <a:gd name="connsiteY37" fmla="*/ 4142740 h 4909358"/>
              <a:gd name="connsiteX38" fmla="*/ 8035636 w 9171709"/>
              <a:gd name="connsiteY38" fmla="*/ 3256049 h 4909358"/>
              <a:gd name="connsiteX39" fmla="*/ 7435273 w 9171709"/>
              <a:gd name="connsiteY39" fmla="*/ 2581794 h 4909358"/>
              <a:gd name="connsiteX40" fmla="*/ 6866428 w 9171709"/>
              <a:gd name="connsiteY40" fmla="*/ 2039620 h 4909358"/>
              <a:gd name="connsiteX41" fmla="*/ 6169891 w 9171709"/>
              <a:gd name="connsiteY41" fmla="*/ 1481628 h 4909358"/>
              <a:gd name="connsiteX42" fmla="*/ 5467927 w 9171709"/>
              <a:gd name="connsiteY42" fmla="*/ 974667 h 4909358"/>
              <a:gd name="connsiteX43" fmla="*/ 4636655 w 9171709"/>
              <a:gd name="connsiteY43" fmla="*/ 475904 h 4909358"/>
              <a:gd name="connsiteX44" fmla="*/ 3739111 w 9171709"/>
              <a:gd name="connsiteY44" fmla="*/ 0 h 4909358"/>
              <a:gd name="connsiteX0" fmla="*/ 3739111 w 9171709"/>
              <a:gd name="connsiteY0" fmla="*/ 0 h 4909358"/>
              <a:gd name="connsiteX1" fmla="*/ 775277 w 9171709"/>
              <a:gd name="connsiteY1" fmla="*/ 231948 h 4909358"/>
              <a:gd name="connsiteX2" fmla="*/ 0 w 9171709"/>
              <a:gd name="connsiteY2" fmla="*/ 752994 h 4909358"/>
              <a:gd name="connsiteX3" fmla="*/ 267855 w 9171709"/>
              <a:gd name="connsiteY3" fmla="*/ 799176 h 4909358"/>
              <a:gd name="connsiteX4" fmla="*/ 553143 w 9171709"/>
              <a:gd name="connsiteY4" fmla="*/ 823075 h 4909358"/>
              <a:gd name="connsiteX5" fmla="*/ 794327 w 9171709"/>
              <a:gd name="connsiteY5" fmla="*/ 826885 h 4909358"/>
              <a:gd name="connsiteX6" fmla="*/ 1025236 w 9171709"/>
              <a:gd name="connsiteY6" fmla="*/ 882304 h 4909358"/>
              <a:gd name="connsiteX7" fmla="*/ 1293091 w 9171709"/>
              <a:gd name="connsiteY7" fmla="*/ 956194 h 4909358"/>
              <a:gd name="connsiteX8" fmla="*/ 1431636 w 9171709"/>
              <a:gd name="connsiteY8" fmla="*/ 1011613 h 4909358"/>
              <a:gd name="connsiteX9" fmla="*/ 1662545 w 9171709"/>
              <a:gd name="connsiteY9" fmla="*/ 993140 h 4909358"/>
              <a:gd name="connsiteX10" fmla="*/ 1911927 w 9171709"/>
              <a:gd name="connsiteY10" fmla="*/ 1057794 h 4909358"/>
              <a:gd name="connsiteX11" fmla="*/ 2438400 w 9171709"/>
              <a:gd name="connsiteY11" fmla="*/ 1002376 h 4909358"/>
              <a:gd name="connsiteX12" fmla="*/ 2890982 w 9171709"/>
              <a:gd name="connsiteY12" fmla="*/ 1150158 h 4909358"/>
              <a:gd name="connsiteX13" fmla="*/ 3131127 w 9171709"/>
              <a:gd name="connsiteY13" fmla="*/ 1177867 h 4909358"/>
              <a:gd name="connsiteX14" fmla="*/ 3426691 w 9171709"/>
              <a:gd name="connsiteY14" fmla="*/ 1224049 h 4909358"/>
              <a:gd name="connsiteX15" fmla="*/ 3675495 w 9171709"/>
              <a:gd name="connsiteY15" fmla="*/ 1279467 h 4909358"/>
              <a:gd name="connsiteX16" fmla="*/ 3915064 w 9171709"/>
              <a:gd name="connsiteY16" fmla="*/ 1475047 h 4909358"/>
              <a:gd name="connsiteX17" fmla="*/ 4106256 w 9171709"/>
              <a:gd name="connsiteY17" fmla="*/ 1724891 h 4909358"/>
              <a:gd name="connsiteX18" fmla="*/ 4202545 w 9171709"/>
              <a:gd name="connsiteY18" fmla="*/ 1926013 h 4909358"/>
              <a:gd name="connsiteX19" fmla="*/ 4248727 w 9171709"/>
              <a:gd name="connsiteY19" fmla="*/ 1990667 h 4909358"/>
              <a:gd name="connsiteX20" fmla="*/ 4525818 w 9171709"/>
              <a:gd name="connsiteY20" fmla="*/ 2415540 h 4909358"/>
              <a:gd name="connsiteX21" fmla="*/ 4740448 w 9171709"/>
              <a:gd name="connsiteY21" fmla="*/ 2815474 h 4909358"/>
              <a:gd name="connsiteX22" fmla="*/ 4978400 w 9171709"/>
              <a:gd name="connsiteY22" fmla="*/ 2923540 h 4909358"/>
              <a:gd name="connsiteX23" fmla="*/ 5146271 w 9171709"/>
              <a:gd name="connsiteY23" fmla="*/ 2964295 h 4909358"/>
              <a:gd name="connsiteX24" fmla="*/ 5237018 w 9171709"/>
              <a:gd name="connsiteY24" fmla="*/ 3043613 h 4909358"/>
              <a:gd name="connsiteX25" fmla="*/ 5421745 w 9171709"/>
              <a:gd name="connsiteY25" fmla="*/ 3339176 h 4909358"/>
              <a:gd name="connsiteX26" fmla="*/ 5623329 w 9171709"/>
              <a:gd name="connsiteY26" fmla="*/ 3546071 h 4909358"/>
              <a:gd name="connsiteX27" fmla="*/ 5948218 w 9171709"/>
              <a:gd name="connsiteY27" fmla="*/ 3810231 h 4909358"/>
              <a:gd name="connsiteX28" fmla="*/ 6308436 w 9171709"/>
              <a:gd name="connsiteY28" fmla="*/ 4013431 h 4909358"/>
              <a:gd name="connsiteX29" fmla="*/ 6650182 w 9171709"/>
              <a:gd name="connsiteY29" fmla="*/ 4068849 h 4909358"/>
              <a:gd name="connsiteX30" fmla="*/ 7000009 w 9171709"/>
              <a:gd name="connsiteY30" fmla="*/ 4157980 h 4909358"/>
              <a:gd name="connsiteX31" fmla="*/ 7629236 w 9171709"/>
              <a:gd name="connsiteY31" fmla="*/ 4115031 h 4909358"/>
              <a:gd name="connsiteX32" fmla="*/ 7961745 w 9171709"/>
              <a:gd name="connsiteY32" fmla="*/ 4225867 h 4909358"/>
              <a:gd name="connsiteX33" fmla="*/ 8266545 w 9171709"/>
              <a:gd name="connsiteY33" fmla="*/ 4438304 h 4909358"/>
              <a:gd name="connsiteX34" fmla="*/ 8345863 w 9171709"/>
              <a:gd name="connsiteY34" fmla="*/ 4706735 h 4909358"/>
              <a:gd name="connsiteX35" fmla="*/ 9171709 w 9171709"/>
              <a:gd name="connsiteY35" fmla="*/ 4909358 h 4909358"/>
              <a:gd name="connsiteX36" fmla="*/ 9162473 w 9171709"/>
              <a:gd name="connsiteY36" fmla="*/ 4761576 h 4909358"/>
              <a:gd name="connsiteX37" fmla="*/ 8737600 w 9171709"/>
              <a:gd name="connsiteY37" fmla="*/ 4142740 h 4909358"/>
              <a:gd name="connsiteX38" fmla="*/ 8035636 w 9171709"/>
              <a:gd name="connsiteY38" fmla="*/ 3256049 h 4909358"/>
              <a:gd name="connsiteX39" fmla="*/ 7435273 w 9171709"/>
              <a:gd name="connsiteY39" fmla="*/ 2581794 h 4909358"/>
              <a:gd name="connsiteX40" fmla="*/ 6866428 w 9171709"/>
              <a:gd name="connsiteY40" fmla="*/ 2039620 h 4909358"/>
              <a:gd name="connsiteX41" fmla="*/ 6169891 w 9171709"/>
              <a:gd name="connsiteY41" fmla="*/ 1481628 h 4909358"/>
              <a:gd name="connsiteX42" fmla="*/ 5467927 w 9171709"/>
              <a:gd name="connsiteY42" fmla="*/ 974667 h 4909358"/>
              <a:gd name="connsiteX43" fmla="*/ 4636655 w 9171709"/>
              <a:gd name="connsiteY43" fmla="*/ 475904 h 4909358"/>
              <a:gd name="connsiteX44" fmla="*/ 3739111 w 9171709"/>
              <a:gd name="connsiteY44" fmla="*/ 0 h 4909358"/>
              <a:gd name="connsiteX0" fmla="*/ 3739111 w 9171709"/>
              <a:gd name="connsiteY0" fmla="*/ 0 h 4909358"/>
              <a:gd name="connsiteX1" fmla="*/ 775277 w 9171709"/>
              <a:gd name="connsiteY1" fmla="*/ 231948 h 4909358"/>
              <a:gd name="connsiteX2" fmla="*/ 0 w 9171709"/>
              <a:gd name="connsiteY2" fmla="*/ 752994 h 4909358"/>
              <a:gd name="connsiteX3" fmla="*/ 267855 w 9171709"/>
              <a:gd name="connsiteY3" fmla="*/ 799176 h 4909358"/>
              <a:gd name="connsiteX4" fmla="*/ 553143 w 9171709"/>
              <a:gd name="connsiteY4" fmla="*/ 823075 h 4909358"/>
              <a:gd name="connsiteX5" fmla="*/ 794327 w 9171709"/>
              <a:gd name="connsiteY5" fmla="*/ 826885 h 4909358"/>
              <a:gd name="connsiteX6" fmla="*/ 1025236 w 9171709"/>
              <a:gd name="connsiteY6" fmla="*/ 882304 h 4909358"/>
              <a:gd name="connsiteX7" fmla="*/ 1293091 w 9171709"/>
              <a:gd name="connsiteY7" fmla="*/ 956194 h 4909358"/>
              <a:gd name="connsiteX8" fmla="*/ 1431636 w 9171709"/>
              <a:gd name="connsiteY8" fmla="*/ 1011613 h 4909358"/>
              <a:gd name="connsiteX9" fmla="*/ 1662545 w 9171709"/>
              <a:gd name="connsiteY9" fmla="*/ 993140 h 4909358"/>
              <a:gd name="connsiteX10" fmla="*/ 1911927 w 9171709"/>
              <a:gd name="connsiteY10" fmla="*/ 1057794 h 4909358"/>
              <a:gd name="connsiteX11" fmla="*/ 2438400 w 9171709"/>
              <a:gd name="connsiteY11" fmla="*/ 1002376 h 4909358"/>
              <a:gd name="connsiteX12" fmla="*/ 2890982 w 9171709"/>
              <a:gd name="connsiteY12" fmla="*/ 1150158 h 4909358"/>
              <a:gd name="connsiteX13" fmla="*/ 3131127 w 9171709"/>
              <a:gd name="connsiteY13" fmla="*/ 1177867 h 4909358"/>
              <a:gd name="connsiteX14" fmla="*/ 3426691 w 9171709"/>
              <a:gd name="connsiteY14" fmla="*/ 1224049 h 4909358"/>
              <a:gd name="connsiteX15" fmla="*/ 3675495 w 9171709"/>
              <a:gd name="connsiteY15" fmla="*/ 1279467 h 4909358"/>
              <a:gd name="connsiteX16" fmla="*/ 3915064 w 9171709"/>
              <a:gd name="connsiteY16" fmla="*/ 1475047 h 4909358"/>
              <a:gd name="connsiteX17" fmla="*/ 4106256 w 9171709"/>
              <a:gd name="connsiteY17" fmla="*/ 1724891 h 4909358"/>
              <a:gd name="connsiteX18" fmla="*/ 4202545 w 9171709"/>
              <a:gd name="connsiteY18" fmla="*/ 1926013 h 4909358"/>
              <a:gd name="connsiteX19" fmla="*/ 4248727 w 9171709"/>
              <a:gd name="connsiteY19" fmla="*/ 1990667 h 4909358"/>
              <a:gd name="connsiteX20" fmla="*/ 4525818 w 9171709"/>
              <a:gd name="connsiteY20" fmla="*/ 2415540 h 4909358"/>
              <a:gd name="connsiteX21" fmla="*/ 4740448 w 9171709"/>
              <a:gd name="connsiteY21" fmla="*/ 2815474 h 4909358"/>
              <a:gd name="connsiteX22" fmla="*/ 4978400 w 9171709"/>
              <a:gd name="connsiteY22" fmla="*/ 2923540 h 4909358"/>
              <a:gd name="connsiteX23" fmla="*/ 5146271 w 9171709"/>
              <a:gd name="connsiteY23" fmla="*/ 2964295 h 4909358"/>
              <a:gd name="connsiteX24" fmla="*/ 5237018 w 9171709"/>
              <a:gd name="connsiteY24" fmla="*/ 3043613 h 4909358"/>
              <a:gd name="connsiteX25" fmla="*/ 5421745 w 9171709"/>
              <a:gd name="connsiteY25" fmla="*/ 3339176 h 4909358"/>
              <a:gd name="connsiteX26" fmla="*/ 5623329 w 9171709"/>
              <a:gd name="connsiteY26" fmla="*/ 3546071 h 4909358"/>
              <a:gd name="connsiteX27" fmla="*/ 5948218 w 9171709"/>
              <a:gd name="connsiteY27" fmla="*/ 3810231 h 4909358"/>
              <a:gd name="connsiteX28" fmla="*/ 6308436 w 9171709"/>
              <a:gd name="connsiteY28" fmla="*/ 4013431 h 4909358"/>
              <a:gd name="connsiteX29" fmla="*/ 6650182 w 9171709"/>
              <a:gd name="connsiteY29" fmla="*/ 4068849 h 4909358"/>
              <a:gd name="connsiteX30" fmla="*/ 7000009 w 9171709"/>
              <a:gd name="connsiteY30" fmla="*/ 4157980 h 4909358"/>
              <a:gd name="connsiteX31" fmla="*/ 7629236 w 9171709"/>
              <a:gd name="connsiteY31" fmla="*/ 4115031 h 4909358"/>
              <a:gd name="connsiteX32" fmla="*/ 7961745 w 9171709"/>
              <a:gd name="connsiteY32" fmla="*/ 4225867 h 4909358"/>
              <a:gd name="connsiteX33" fmla="*/ 8255115 w 9171709"/>
              <a:gd name="connsiteY33" fmla="*/ 4453544 h 4909358"/>
              <a:gd name="connsiteX34" fmla="*/ 8345863 w 9171709"/>
              <a:gd name="connsiteY34" fmla="*/ 4706735 h 4909358"/>
              <a:gd name="connsiteX35" fmla="*/ 9171709 w 9171709"/>
              <a:gd name="connsiteY35" fmla="*/ 4909358 h 4909358"/>
              <a:gd name="connsiteX36" fmla="*/ 9162473 w 9171709"/>
              <a:gd name="connsiteY36" fmla="*/ 4761576 h 4909358"/>
              <a:gd name="connsiteX37" fmla="*/ 8737600 w 9171709"/>
              <a:gd name="connsiteY37" fmla="*/ 4142740 h 4909358"/>
              <a:gd name="connsiteX38" fmla="*/ 8035636 w 9171709"/>
              <a:gd name="connsiteY38" fmla="*/ 3256049 h 4909358"/>
              <a:gd name="connsiteX39" fmla="*/ 7435273 w 9171709"/>
              <a:gd name="connsiteY39" fmla="*/ 2581794 h 4909358"/>
              <a:gd name="connsiteX40" fmla="*/ 6866428 w 9171709"/>
              <a:gd name="connsiteY40" fmla="*/ 2039620 h 4909358"/>
              <a:gd name="connsiteX41" fmla="*/ 6169891 w 9171709"/>
              <a:gd name="connsiteY41" fmla="*/ 1481628 h 4909358"/>
              <a:gd name="connsiteX42" fmla="*/ 5467927 w 9171709"/>
              <a:gd name="connsiteY42" fmla="*/ 974667 h 4909358"/>
              <a:gd name="connsiteX43" fmla="*/ 4636655 w 9171709"/>
              <a:gd name="connsiteY43" fmla="*/ 475904 h 4909358"/>
              <a:gd name="connsiteX44" fmla="*/ 3739111 w 9171709"/>
              <a:gd name="connsiteY44" fmla="*/ 0 h 4909358"/>
              <a:gd name="connsiteX0" fmla="*/ 3739111 w 9162473"/>
              <a:gd name="connsiteY0" fmla="*/ 0 h 4909358"/>
              <a:gd name="connsiteX1" fmla="*/ 775277 w 9162473"/>
              <a:gd name="connsiteY1" fmla="*/ 231948 h 4909358"/>
              <a:gd name="connsiteX2" fmla="*/ 0 w 9162473"/>
              <a:gd name="connsiteY2" fmla="*/ 752994 h 4909358"/>
              <a:gd name="connsiteX3" fmla="*/ 267855 w 9162473"/>
              <a:gd name="connsiteY3" fmla="*/ 799176 h 4909358"/>
              <a:gd name="connsiteX4" fmla="*/ 553143 w 9162473"/>
              <a:gd name="connsiteY4" fmla="*/ 823075 h 4909358"/>
              <a:gd name="connsiteX5" fmla="*/ 794327 w 9162473"/>
              <a:gd name="connsiteY5" fmla="*/ 826885 h 4909358"/>
              <a:gd name="connsiteX6" fmla="*/ 1025236 w 9162473"/>
              <a:gd name="connsiteY6" fmla="*/ 882304 h 4909358"/>
              <a:gd name="connsiteX7" fmla="*/ 1293091 w 9162473"/>
              <a:gd name="connsiteY7" fmla="*/ 956194 h 4909358"/>
              <a:gd name="connsiteX8" fmla="*/ 1431636 w 9162473"/>
              <a:gd name="connsiteY8" fmla="*/ 1011613 h 4909358"/>
              <a:gd name="connsiteX9" fmla="*/ 1662545 w 9162473"/>
              <a:gd name="connsiteY9" fmla="*/ 993140 h 4909358"/>
              <a:gd name="connsiteX10" fmla="*/ 1911927 w 9162473"/>
              <a:gd name="connsiteY10" fmla="*/ 1057794 h 4909358"/>
              <a:gd name="connsiteX11" fmla="*/ 2438400 w 9162473"/>
              <a:gd name="connsiteY11" fmla="*/ 1002376 h 4909358"/>
              <a:gd name="connsiteX12" fmla="*/ 2890982 w 9162473"/>
              <a:gd name="connsiteY12" fmla="*/ 1150158 h 4909358"/>
              <a:gd name="connsiteX13" fmla="*/ 3131127 w 9162473"/>
              <a:gd name="connsiteY13" fmla="*/ 1177867 h 4909358"/>
              <a:gd name="connsiteX14" fmla="*/ 3426691 w 9162473"/>
              <a:gd name="connsiteY14" fmla="*/ 1224049 h 4909358"/>
              <a:gd name="connsiteX15" fmla="*/ 3675495 w 9162473"/>
              <a:gd name="connsiteY15" fmla="*/ 1279467 h 4909358"/>
              <a:gd name="connsiteX16" fmla="*/ 3915064 w 9162473"/>
              <a:gd name="connsiteY16" fmla="*/ 1475047 h 4909358"/>
              <a:gd name="connsiteX17" fmla="*/ 4106256 w 9162473"/>
              <a:gd name="connsiteY17" fmla="*/ 1724891 h 4909358"/>
              <a:gd name="connsiteX18" fmla="*/ 4202545 w 9162473"/>
              <a:gd name="connsiteY18" fmla="*/ 1926013 h 4909358"/>
              <a:gd name="connsiteX19" fmla="*/ 4248727 w 9162473"/>
              <a:gd name="connsiteY19" fmla="*/ 1990667 h 4909358"/>
              <a:gd name="connsiteX20" fmla="*/ 4525818 w 9162473"/>
              <a:gd name="connsiteY20" fmla="*/ 2415540 h 4909358"/>
              <a:gd name="connsiteX21" fmla="*/ 4740448 w 9162473"/>
              <a:gd name="connsiteY21" fmla="*/ 2815474 h 4909358"/>
              <a:gd name="connsiteX22" fmla="*/ 4978400 w 9162473"/>
              <a:gd name="connsiteY22" fmla="*/ 2923540 h 4909358"/>
              <a:gd name="connsiteX23" fmla="*/ 5146271 w 9162473"/>
              <a:gd name="connsiteY23" fmla="*/ 2964295 h 4909358"/>
              <a:gd name="connsiteX24" fmla="*/ 5237018 w 9162473"/>
              <a:gd name="connsiteY24" fmla="*/ 3043613 h 4909358"/>
              <a:gd name="connsiteX25" fmla="*/ 5421745 w 9162473"/>
              <a:gd name="connsiteY25" fmla="*/ 3339176 h 4909358"/>
              <a:gd name="connsiteX26" fmla="*/ 5623329 w 9162473"/>
              <a:gd name="connsiteY26" fmla="*/ 3546071 h 4909358"/>
              <a:gd name="connsiteX27" fmla="*/ 5948218 w 9162473"/>
              <a:gd name="connsiteY27" fmla="*/ 3810231 h 4909358"/>
              <a:gd name="connsiteX28" fmla="*/ 6308436 w 9162473"/>
              <a:gd name="connsiteY28" fmla="*/ 4013431 h 4909358"/>
              <a:gd name="connsiteX29" fmla="*/ 6650182 w 9162473"/>
              <a:gd name="connsiteY29" fmla="*/ 4068849 h 4909358"/>
              <a:gd name="connsiteX30" fmla="*/ 7000009 w 9162473"/>
              <a:gd name="connsiteY30" fmla="*/ 4157980 h 4909358"/>
              <a:gd name="connsiteX31" fmla="*/ 7629236 w 9162473"/>
              <a:gd name="connsiteY31" fmla="*/ 4115031 h 4909358"/>
              <a:gd name="connsiteX32" fmla="*/ 7961745 w 9162473"/>
              <a:gd name="connsiteY32" fmla="*/ 4225867 h 4909358"/>
              <a:gd name="connsiteX33" fmla="*/ 8255115 w 9162473"/>
              <a:gd name="connsiteY33" fmla="*/ 4453544 h 4909358"/>
              <a:gd name="connsiteX34" fmla="*/ 8345863 w 9162473"/>
              <a:gd name="connsiteY34" fmla="*/ 4706735 h 4909358"/>
              <a:gd name="connsiteX35" fmla="*/ 9148849 w 9162473"/>
              <a:gd name="connsiteY35" fmla="*/ 4909358 h 4909358"/>
              <a:gd name="connsiteX36" fmla="*/ 9162473 w 9162473"/>
              <a:gd name="connsiteY36" fmla="*/ 4761576 h 4909358"/>
              <a:gd name="connsiteX37" fmla="*/ 8737600 w 9162473"/>
              <a:gd name="connsiteY37" fmla="*/ 4142740 h 4909358"/>
              <a:gd name="connsiteX38" fmla="*/ 8035636 w 9162473"/>
              <a:gd name="connsiteY38" fmla="*/ 3256049 h 4909358"/>
              <a:gd name="connsiteX39" fmla="*/ 7435273 w 9162473"/>
              <a:gd name="connsiteY39" fmla="*/ 2581794 h 4909358"/>
              <a:gd name="connsiteX40" fmla="*/ 6866428 w 9162473"/>
              <a:gd name="connsiteY40" fmla="*/ 2039620 h 4909358"/>
              <a:gd name="connsiteX41" fmla="*/ 6169891 w 9162473"/>
              <a:gd name="connsiteY41" fmla="*/ 1481628 h 4909358"/>
              <a:gd name="connsiteX42" fmla="*/ 5467927 w 9162473"/>
              <a:gd name="connsiteY42" fmla="*/ 974667 h 4909358"/>
              <a:gd name="connsiteX43" fmla="*/ 4636655 w 9162473"/>
              <a:gd name="connsiteY43" fmla="*/ 475904 h 4909358"/>
              <a:gd name="connsiteX44" fmla="*/ 3739111 w 9162473"/>
              <a:gd name="connsiteY44" fmla="*/ 0 h 4909358"/>
              <a:gd name="connsiteX0" fmla="*/ 3739111 w 9154853"/>
              <a:gd name="connsiteY0" fmla="*/ 0 h 4909358"/>
              <a:gd name="connsiteX1" fmla="*/ 775277 w 9154853"/>
              <a:gd name="connsiteY1" fmla="*/ 231948 h 4909358"/>
              <a:gd name="connsiteX2" fmla="*/ 0 w 9154853"/>
              <a:gd name="connsiteY2" fmla="*/ 752994 h 4909358"/>
              <a:gd name="connsiteX3" fmla="*/ 267855 w 9154853"/>
              <a:gd name="connsiteY3" fmla="*/ 799176 h 4909358"/>
              <a:gd name="connsiteX4" fmla="*/ 553143 w 9154853"/>
              <a:gd name="connsiteY4" fmla="*/ 823075 h 4909358"/>
              <a:gd name="connsiteX5" fmla="*/ 794327 w 9154853"/>
              <a:gd name="connsiteY5" fmla="*/ 826885 h 4909358"/>
              <a:gd name="connsiteX6" fmla="*/ 1025236 w 9154853"/>
              <a:gd name="connsiteY6" fmla="*/ 882304 h 4909358"/>
              <a:gd name="connsiteX7" fmla="*/ 1293091 w 9154853"/>
              <a:gd name="connsiteY7" fmla="*/ 956194 h 4909358"/>
              <a:gd name="connsiteX8" fmla="*/ 1431636 w 9154853"/>
              <a:gd name="connsiteY8" fmla="*/ 1011613 h 4909358"/>
              <a:gd name="connsiteX9" fmla="*/ 1662545 w 9154853"/>
              <a:gd name="connsiteY9" fmla="*/ 993140 h 4909358"/>
              <a:gd name="connsiteX10" fmla="*/ 1911927 w 9154853"/>
              <a:gd name="connsiteY10" fmla="*/ 1057794 h 4909358"/>
              <a:gd name="connsiteX11" fmla="*/ 2438400 w 9154853"/>
              <a:gd name="connsiteY11" fmla="*/ 1002376 h 4909358"/>
              <a:gd name="connsiteX12" fmla="*/ 2890982 w 9154853"/>
              <a:gd name="connsiteY12" fmla="*/ 1150158 h 4909358"/>
              <a:gd name="connsiteX13" fmla="*/ 3131127 w 9154853"/>
              <a:gd name="connsiteY13" fmla="*/ 1177867 h 4909358"/>
              <a:gd name="connsiteX14" fmla="*/ 3426691 w 9154853"/>
              <a:gd name="connsiteY14" fmla="*/ 1224049 h 4909358"/>
              <a:gd name="connsiteX15" fmla="*/ 3675495 w 9154853"/>
              <a:gd name="connsiteY15" fmla="*/ 1279467 h 4909358"/>
              <a:gd name="connsiteX16" fmla="*/ 3915064 w 9154853"/>
              <a:gd name="connsiteY16" fmla="*/ 1475047 h 4909358"/>
              <a:gd name="connsiteX17" fmla="*/ 4106256 w 9154853"/>
              <a:gd name="connsiteY17" fmla="*/ 1724891 h 4909358"/>
              <a:gd name="connsiteX18" fmla="*/ 4202545 w 9154853"/>
              <a:gd name="connsiteY18" fmla="*/ 1926013 h 4909358"/>
              <a:gd name="connsiteX19" fmla="*/ 4248727 w 9154853"/>
              <a:gd name="connsiteY19" fmla="*/ 1990667 h 4909358"/>
              <a:gd name="connsiteX20" fmla="*/ 4525818 w 9154853"/>
              <a:gd name="connsiteY20" fmla="*/ 2415540 h 4909358"/>
              <a:gd name="connsiteX21" fmla="*/ 4740448 w 9154853"/>
              <a:gd name="connsiteY21" fmla="*/ 2815474 h 4909358"/>
              <a:gd name="connsiteX22" fmla="*/ 4978400 w 9154853"/>
              <a:gd name="connsiteY22" fmla="*/ 2923540 h 4909358"/>
              <a:gd name="connsiteX23" fmla="*/ 5146271 w 9154853"/>
              <a:gd name="connsiteY23" fmla="*/ 2964295 h 4909358"/>
              <a:gd name="connsiteX24" fmla="*/ 5237018 w 9154853"/>
              <a:gd name="connsiteY24" fmla="*/ 3043613 h 4909358"/>
              <a:gd name="connsiteX25" fmla="*/ 5421745 w 9154853"/>
              <a:gd name="connsiteY25" fmla="*/ 3339176 h 4909358"/>
              <a:gd name="connsiteX26" fmla="*/ 5623329 w 9154853"/>
              <a:gd name="connsiteY26" fmla="*/ 3546071 h 4909358"/>
              <a:gd name="connsiteX27" fmla="*/ 5948218 w 9154853"/>
              <a:gd name="connsiteY27" fmla="*/ 3810231 h 4909358"/>
              <a:gd name="connsiteX28" fmla="*/ 6308436 w 9154853"/>
              <a:gd name="connsiteY28" fmla="*/ 4013431 h 4909358"/>
              <a:gd name="connsiteX29" fmla="*/ 6650182 w 9154853"/>
              <a:gd name="connsiteY29" fmla="*/ 4068849 h 4909358"/>
              <a:gd name="connsiteX30" fmla="*/ 7000009 w 9154853"/>
              <a:gd name="connsiteY30" fmla="*/ 4157980 h 4909358"/>
              <a:gd name="connsiteX31" fmla="*/ 7629236 w 9154853"/>
              <a:gd name="connsiteY31" fmla="*/ 4115031 h 4909358"/>
              <a:gd name="connsiteX32" fmla="*/ 7961745 w 9154853"/>
              <a:gd name="connsiteY32" fmla="*/ 4225867 h 4909358"/>
              <a:gd name="connsiteX33" fmla="*/ 8255115 w 9154853"/>
              <a:gd name="connsiteY33" fmla="*/ 4453544 h 4909358"/>
              <a:gd name="connsiteX34" fmla="*/ 8345863 w 9154853"/>
              <a:gd name="connsiteY34" fmla="*/ 4706735 h 4909358"/>
              <a:gd name="connsiteX35" fmla="*/ 9148849 w 9154853"/>
              <a:gd name="connsiteY35" fmla="*/ 4909358 h 4909358"/>
              <a:gd name="connsiteX36" fmla="*/ 9154853 w 9154853"/>
              <a:gd name="connsiteY36" fmla="*/ 4738716 h 4909358"/>
              <a:gd name="connsiteX37" fmla="*/ 8737600 w 9154853"/>
              <a:gd name="connsiteY37" fmla="*/ 4142740 h 4909358"/>
              <a:gd name="connsiteX38" fmla="*/ 8035636 w 9154853"/>
              <a:gd name="connsiteY38" fmla="*/ 3256049 h 4909358"/>
              <a:gd name="connsiteX39" fmla="*/ 7435273 w 9154853"/>
              <a:gd name="connsiteY39" fmla="*/ 2581794 h 4909358"/>
              <a:gd name="connsiteX40" fmla="*/ 6866428 w 9154853"/>
              <a:gd name="connsiteY40" fmla="*/ 2039620 h 4909358"/>
              <a:gd name="connsiteX41" fmla="*/ 6169891 w 9154853"/>
              <a:gd name="connsiteY41" fmla="*/ 1481628 h 4909358"/>
              <a:gd name="connsiteX42" fmla="*/ 5467927 w 9154853"/>
              <a:gd name="connsiteY42" fmla="*/ 974667 h 4909358"/>
              <a:gd name="connsiteX43" fmla="*/ 4636655 w 9154853"/>
              <a:gd name="connsiteY43" fmla="*/ 475904 h 4909358"/>
              <a:gd name="connsiteX44" fmla="*/ 3739111 w 9154853"/>
              <a:gd name="connsiteY44" fmla="*/ 0 h 4909358"/>
              <a:gd name="connsiteX0" fmla="*/ 3739111 w 9148849"/>
              <a:gd name="connsiteY0" fmla="*/ 0 h 4909358"/>
              <a:gd name="connsiteX1" fmla="*/ 775277 w 9148849"/>
              <a:gd name="connsiteY1" fmla="*/ 231948 h 4909358"/>
              <a:gd name="connsiteX2" fmla="*/ 0 w 9148849"/>
              <a:gd name="connsiteY2" fmla="*/ 752994 h 4909358"/>
              <a:gd name="connsiteX3" fmla="*/ 267855 w 9148849"/>
              <a:gd name="connsiteY3" fmla="*/ 799176 h 4909358"/>
              <a:gd name="connsiteX4" fmla="*/ 553143 w 9148849"/>
              <a:gd name="connsiteY4" fmla="*/ 823075 h 4909358"/>
              <a:gd name="connsiteX5" fmla="*/ 794327 w 9148849"/>
              <a:gd name="connsiteY5" fmla="*/ 826885 h 4909358"/>
              <a:gd name="connsiteX6" fmla="*/ 1025236 w 9148849"/>
              <a:gd name="connsiteY6" fmla="*/ 882304 h 4909358"/>
              <a:gd name="connsiteX7" fmla="*/ 1293091 w 9148849"/>
              <a:gd name="connsiteY7" fmla="*/ 956194 h 4909358"/>
              <a:gd name="connsiteX8" fmla="*/ 1431636 w 9148849"/>
              <a:gd name="connsiteY8" fmla="*/ 1011613 h 4909358"/>
              <a:gd name="connsiteX9" fmla="*/ 1662545 w 9148849"/>
              <a:gd name="connsiteY9" fmla="*/ 993140 h 4909358"/>
              <a:gd name="connsiteX10" fmla="*/ 1911927 w 9148849"/>
              <a:gd name="connsiteY10" fmla="*/ 1057794 h 4909358"/>
              <a:gd name="connsiteX11" fmla="*/ 2438400 w 9148849"/>
              <a:gd name="connsiteY11" fmla="*/ 1002376 h 4909358"/>
              <a:gd name="connsiteX12" fmla="*/ 2890982 w 9148849"/>
              <a:gd name="connsiteY12" fmla="*/ 1150158 h 4909358"/>
              <a:gd name="connsiteX13" fmla="*/ 3131127 w 9148849"/>
              <a:gd name="connsiteY13" fmla="*/ 1177867 h 4909358"/>
              <a:gd name="connsiteX14" fmla="*/ 3426691 w 9148849"/>
              <a:gd name="connsiteY14" fmla="*/ 1224049 h 4909358"/>
              <a:gd name="connsiteX15" fmla="*/ 3675495 w 9148849"/>
              <a:gd name="connsiteY15" fmla="*/ 1279467 h 4909358"/>
              <a:gd name="connsiteX16" fmla="*/ 3915064 w 9148849"/>
              <a:gd name="connsiteY16" fmla="*/ 1475047 h 4909358"/>
              <a:gd name="connsiteX17" fmla="*/ 4106256 w 9148849"/>
              <a:gd name="connsiteY17" fmla="*/ 1724891 h 4909358"/>
              <a:gd name="connsiteX18" fmla="*/ 4202545 w 9148849"/>
              <a:gd name="connsiteY18" fmla="*/ 1926013 h 4909358"/>
              <a:gd name="connsiteX19" fmla="*/ 4248727 w 9148849"/>
              <a:gd name="connsiteY19" fmla="*/ 1990667 h 4909358"/>
              <a:gd name="connsiteX20" fmla="*/ 4525818 w 9148849"/>
              <a:gd name="connsiteY20" fmla="*/ 2415540 h 4909358"/>
              <a:gd name="connsiteX21" fmla="*/ 4740448 w 9148849"/>
              <a:gd name="connsiteY21" fmla="*/ 2815474 h 4909358"/>
              <a:gd name="connsiteX22" fmla="*/ 4978400 w 9148849"/>
              <a:gd name="connsiteY22" fmla="*/ 2923540 h 4909358"/>
              <a:gd name="connsiteX23" fmla="*/ 5146271 w 9148849"/>
              <a:gd name="connsiteY23" fmla="*/ 2964295 h 4909358"/>
              <a:gd name="connsiteX24" fmla="*/ 5237018 w 9148849"/>
              <a:gd name="connsiteY24" fmla="*/ 3043613 h 4909358"/>
              <a:gd name="connsiteX25" fmla="*/ 5421745 w 9148849"/>
              <a:gd name="connsiteY25" fmla="*/ 3339176 h 4909358"/>
              <a:gd name="connsiteX26" fmla="*/ 5623329 w 9148849"/>
              <a:gd name="connsiteY26" fmla="*/ 3546071 h 4909358"/>
              <a:gd name="connsiteX27" fmla="*/ 5948218 w 9148849"/>
              <a:gd name="connsiteY27" fmla="*/ 3810231 h 4909358"/>
              <a:gd name="connsiteX28" fmla="*/ 6308436 w 9148849"/>
              <a:gd name="connsiteY28" fmla="*/ 4013431 h 4909358"/>
              <a:gd name="connsiteX29" fmla="*/ 6650182 w 9148849"/>
              <a:gd name="connsiteY29" fmla="*/ 4068849 h 4909358"/>
              <a:gd name="connsiteX30" fmla="*/ 7000009 w 9148849"/>
              <a:gd name="connsiteY30" fmla="*/ 4157980 h 4909358"/>
              <a:gd name="connsiteX31" fmla="*/ 7629236 w 9148849"/>
              <a:gd name="connsiteY31" fmla="*/ 4115031 h 4909358"/>
              <a:gd name="connsiteX32" fmla="*/ 7961745 w 9148849"/>
              <a:gd name="connsiteY32" fmla="*/ 4225867 h 4909358"/>
              <a:gd name="connsiteX33" fmla="*/ 8255115 w 9148849"/>
              <a:gd name="connsiteY33" fmla="*/ 4453544 h 4909358"/>
              <a:gd name="connsiteX34" fmla="*/ 8345863 w 9148849"/>
              <a:gd name="connsiteY34" fmla="*/ 4706735 h 4909358"/>
              <a:gd name="connsiteX35" fmla="*/ 9148849 w 9148849"/>
              <a:gd name="connsiteY35" fmla="*/ 4909358 h 4909358"/>
              <a:gd name="connsiteX36" fmla="*/ 9139613 w 9148849"/>
              <a:gd name="connsiteY36" fmla="*/ 4731096 h 4909358"/>
              <a:gd name="connsiteX37" fmla="*/ 8737600 w 9148849"/>
              <a:gd name="connsiteY37" fmla="*/ 4142740 h 4909358"/>
              <a:gd name="connsiteX38" fmla="*/ 8035636 w 9148849"/>
              <a:gd name="connsiteY38" fmla="*/ 3256049 h 4909358"/>
              <a:gd name="connsiteX39" fmla="*/ 7435273 w 9148849"/>
              <a:gd name="connsiteY39" fmla="*/ 2581794 h 4909358"/>
              <a:gd name="connsiteX40" fmla="*/ 6866428 w 9148849"/>
              <a:gd name="connsiteY40" fmla="*/ 2039620 h 4909358"/>
              <a:gd name="connsiteX41" fmla="*/ 6169891 w 9148849"/>
              <a:gd name="connsiteY41" fmla="*/ 1481628 h 4909358"/>
              <a:gd name="connsiteX42" fmla="*/ 5467927 w 9148849"/>
              <a:gd name="connsiteY42" fmla="*/ 974667 h 4909358"/>
              <a:gd name="connsiteX43" fmla="*/ 4636655 w 9148849"/>
              <a:gd name="connsiteY43" fmla="*/ 475904 h 4909358"/>
              <a:gd name="connsiteX44" fmla="*/ 3739111 w 9148849"/>
              <a:gd name="connsiteY44" fmla="*/ 0 h 4909358"/>
              <a:gd name="connsiteX0" fmla="*/ 3739111 w 9139613"/>
              <a:gd name="connsiteY0" fmla="*/ 0 h 4905548"/>
              <a:gd name="connsiteX1" fmla="*/ 775277 w 9139613"/>
              <a:gd name="connsiteY1" fmla="*/ 231948 h 4905548"/>
              <a:gd name="connsiteX2" fmla="*/ 0 w 9139613"/>
              <a:gd name="connsiteY2" fmla="*/ 752994 h 4905548"/>
              <a:gd name="connsiteX3" fmla="*/ 267855 w 9139613"/>
              <a:gd name="connsiteY3" fmla="*/ 799176 h 4905548"/>
              <a:gd name="connsiteX4" fmla="*/ 553143 w 9139613"/>
              <a:gd name="connsiteY4" fmla="*/ 823075 h 4905548"/>
              <a:gd name="connsiteX5" fmla="*/ 794327 w 9139613"/>
              <a:gd name="connsiteY5" fmla="*/ 826885 h 4905548"/>
              <a:gd name="connsiteX6" fmla="*/ 1025236 w 9139613"/>
              <a:gd name="connsiteY6" fmla="*/ 882304 h 4905548"/>
              <a:gd name="connsiteX7" fmla="*/ 1293091 w 9139613"/>
              <a:gd name="connsiteY7" fmla="*/ 956194 h 4905548"/>
              <a:gd name="connsiteX8" fmla="*/ 1431636 w 9139613"/>
              <a:gd name="connsiteY8" fmla="*/ 1011613 h 4905548"/>
              <a:gd name="connsiteX9" fmla="*/ 1662545 w 9139613"/>
              <a:gd name="connsiteY9" fmla="*/ 993140 h 4905548"/>
              <a:gd name="connsiteX10" fmla="*/ 1911927 w 9139613"/>
              <a:gd name="connsiteY10" fmla="*/ 1057794 h 4905548"/>
              <a:gd name="connsiteX11" fmla="*/ 2438400 w 9139613"/>
              <a:gd name="connsiteY11" fmla="*/ 1002376 h 4905548"/>
              <a:gd name="connsiteX12" fmla="*/ 2890982 w 9139613"/>
              <a:gd name="connsiteY12" fmla="*/ 1150158 h 4905548"/>
              <a:gd name="connsiteX13" fmla="*/ 3131127 w 9139613"/>
              <a:gd name="connsiteY13" fmla="*/ 1177867 h 4905548"/>
              <a:gd name="connsiteX14" fmla="*/ 3426691 w 9139613"/>
              <a:gd name="connsiteY14" fmla="*/ 1224049 h 4905548"/>
              <a:gd name="connsiteX15" fmla="*/ 3675495 w 9139613"/>
              <a:gd name="connsiteY15" fmla="*/ 1279467 h 4905548"/>
              <a:gd name="connsiteX16" fmla="*/ 3915064 w 9139613"/>
              <a:gd name="connsiteY16" fmla="*/ 1475047 h 4905548"/>
              <a:gd name="connsiteX17" fmla="*/ 4106256 w 9139613"/>
              <a:gd name="connsiteY17" fmla="*/ 1724891 h 4905548"/>
              <a:gd name="connsiteX18" fmla="*/ 4202545 w 9139613"/>
              <a:gd name="connsiteY18" fmla="*/ 1926013 h 4905548"/>
              <a:gd name="connsiteX19" fmla="*/ 4248727 w 9139613"/>
              <a:gd name="connsiteY19" fmla="*/ 1990667 h 4905548"/>
              <a:gd name="connsiteX20" fmla="*/ 4525818 w 9139613"/>
              <a:gd name="connsiteY20" fmla="*/ 2415540 h 4905548"/>
              <a:gd name="connsiteX21" fmla="*/ 4740448 w 9139613"/>
              <a:gd name="connsiteY21" fmla="*/ 2815474 h 4905548"/>
              <a:gd name="connsiteX22" fmla="*/ 4978400 w 9139613"/>
              <a:gd name="connsiteY22" fmla="*/ 2923540 h 4905548"/>
              <a:gd name="connsiteX23" fmla="*/ 5146271 w 9139613"/>
              <a:gd name="connsiteY23" fmla="*/ 2964295 h 4905548"/>
              <a:gd name="connsiteX24" fmla="*/ 5237018 w 9139613"/>
              <a:gd name="connsiteY24" fmla="*/ 3043613 h 4905548"/>
              <a:gd name="connsiteX25" fmla="*/ 5421745 w 9139613"/>
              <a:gd name="connsiteY25" fmla="*/ 3339176 h 4905548"/>
              <a:gd name="connsiteX26" fmla="*/ 5623329 w 9139613"/>
              <a:gd name="connsiteY26" fmla="*/ 3546071 h 4905548"/>
              <a:gd name="connsiteX27" fmla="*/ 5948218 w 9139613"/>
              <a:gd name="connsiteY27" fmla="*/ 3810231 h 4905548"/>
              <a:gd name="connsiteX28" fmla="*/ 6308436 w 9139613"/>
              <a:gd name="connsiteY28" fmla="*/ 4013431 h 4905548"/>
              <a:gd name="connsiteX29" fmla="*/ 6650182 w 9139613"/>
              <a:gd name="connsiteY29" fmla="*/ 4068849 h 4905548"/>
              <a:gd name="connsiteX30" fmla="*/ 7000009 w 9139613"/>
              <a:gd name="connsiteY30" fmla="*/ 4157980 h 4905548"/>
              <a:gd name="connsiteX31" fmla="*/ 7629236 w 9139613"/>
              <a:gd name="connsiteY31" fmla="*/ 4115031 h 4905548"/>
              <a:gd name="connsiteX32" fmla="*/ 7961745 w 9139613"/>
              <a:gd name="connsiteY32" fmla="*/ 4225867 h 4905548"/>
              <a:gd name="connsiteX33" fmla="*/ 8255115 w 9139613"/>
              <a:gd name="connsiteY33" fmla="*/ 4453544 h 4905548"/>
              <a:gd name="connsiteX34" fmla="*/ 8345863 w 9139613"/>
              <a:gd name="connsiteY34" fmla="*/ 4706735 h 4905548"/>
              <a:gd name="connsiteX35" fmla="*/ 9129799 w 9139613"/>
              <a:gd name="connsiteY35" fmla="*/ 4905548 h 4905548"/>
              <a:gd name="connsiteX36" fmla="*/ 9139613 w 9139613"/>
              <a:gd name="connsiteY36" fmla="*/ 4731096 h 4905548"/>
              <a:gd name="connsiteX37" fmla="*/ 8737600 w 9139613"/>
              <a:gd name="connsiteY37" fmla="*/ 4142740 h 4905548"/>
              <a:gd name="connsiteX38" fmla="*/ 8035636 w 9139613"/>
              <a:gd name="connsiteY38" fmla="*/ 3256049 h 4905548"/>
              <a:gd name="connsiteX39" fmla="*/ 7435273 w 9139613"/>
              <a:gd name="connsiteY39" fmla="*/ 2581794 h 4905548"/>
              <a:gd name="connsiteX40" fmla="*/ 6866428 w 9139613"/>
              <a:gd name="connsiteY40" fmla="*/ 2039620 h 4905548"/>
              <a:gd name="connsiteX41" fmla="*/ 6169891 w 9139613"/>
              <a:gd name="connsiteY41" fmla="*/ 1481628 h 4905548"/>
              <a:gd name="connsiteX42" fmla="*/ 5467927 w 9139613"/>
              <a:gd name="connsiteY42" fmla="*/ 974667 h 4905548"/>
              <a:gd name="connsiteX43" fmla="*/ 4636655 w 9139613"/>
              <a:gd name="connsiteY43" fmla="*/ 475904 h 4905548"/>
              <a:gd name="connsiteX44" fmla="*/ 3739111 w 9139613"/>
              <a:gd name="connsiteY44" fmla="*/ 0 h 4905548"/>
              <a:gd name="connsiteX0" fmla="*/ 3739111 w 9139613"/>
              <a:gd name="connsiteY0" fmla="*/ 0 h 4905548"/>
              <a:gd name="connsiteX1" fmla="*/ 775277 w 9139613"/>
              <a:gd name="connsiteY1" fmla="*/ 231948 h 4905548"/>
              <a:gd name="connsiteX2" fmla="*/ 0 w 9139613"/>
              <a:gd name="connsiteY2" fmla="*/ 752994 h 4905548"/>
              <a:gd name="connsiteX3" fmla="*/ 267855 w 9139613"/>
              <a:gd name="connsiteY3" fmla="*/ 799176 h 4905548"/>
              <a:gd name="connsiteX4" fmla="*/ 553143 w 9139613"/>
              <a:gd name="connsiteY4" fmla="*/ 823075 h 4905548"/>
              <a:gd name="connsiteX5" fmla="*/ 794327 w 9139613"/>
              <a:gd name="connsiteY5" fmla="*/ 826885 h 4905548"/>
              <a:gd name="connsiteX6" fmla="*/ 1025236 w 9139613"/>
              <a:gd name="connsiteY6" fmla="*/ 882304 h 4905548"/>
              <a:gd name="connsiteX7" fmla="*/ 1293091 w 9139613"/>
              <a:gd name="connsiteY7" fmla="*/ 956194 h 4905548"/>
              <a:gd name="connsiteX8" fmla="*/ 1431636 w 9139613"/>
              <a:gd name="connsiteY8" fmla="*/ 1011613 h 4905548"/>
              <a:gd name="connsiteX9" fmla="*/ 1662545 w 9139613"/>
              <a:gd name="connsiteY9" fmla="*/ 993140 h 4905548"/>
              <a:gd name="connsiteX10" fmla="*/ 1911927 w 9139613"/>
              <a:gd name="connsiteY10" fmla="*/ 1057794 h 4905548"/>
              <a:gd name="connsiteX11" fmla="*/ 2438400 w 9139613"/>
              <a:gd name="connsiteY11" fmla="*/ 1002376 h 4905548"/>
              <a:gd name="connsiteX12" fmla="*/ 2890982 w 9139613"/>
              <a:gd name="connsiteY12" fmla="*/ 1150158 h 4905548"/>
              <a:gd name="connsiteX13" fmla="*/ 3131127 w 9139613"/>
              <a:gd name="connsiteY13" fmla="*/ 1177867 h 4905548"/>
              <a:gd name="connsiteX14" fmla="*/ 3426691 w 9139613"/>
              <a:gd name="connsiteY14" fmla="*/ 1224049 h 4905548"/>
              <a:gd name="connsiteX15" fmla="*/ 3675495 w 9139613"/>
              <a:gd name="connsiteY15" fmla="*/ 1279467 h 4905548"/>
              <a:gd name="connsiteX16" fmla="*/ 3915064 w 9139613"/>
              <a:gd name="connsiteY16" fmla="*/ 1475047 h 4905548"/>
              <a:gd name="connsiteX17" fmla="*/ 4106256 w 9139613"/>
              <a:gd name="connsiteY17" fmla="*/ 1724891 h 4905548"/>
              <a:gd name="connsiteX18" fmla="*/ 4202545 w 9139613"/>
              <a:gd name="connsiteY18" fmla="*/ 1926013 h 4905548"/>
              <a:gd name="connsiteX19" fmla="*/ 4248727 w 9139613"/>
              <a:gd name="connsiteY19" fmla="*/ 1990667 h 4905548"/>
              <a:gd name="connsiteX20" fmla="*/ 4525818 w 9139613"/>
              <a:gd name="connsiteY20" fmla="*/ 2415540 h 4905548"/>
              <a:gd name="connsiteX21" fmla="*/ 4740448 w 9139613"/>
              <a:gd name="connsiteY21" fmla="*/ 2815474 h 4905548"/>
              <a:gd name="connsiteX22" fmla="*/ 4978400 w 9139613"/>
              <a:gd name="connsiteY22" fmla="*/ 2923540 h 4905548"/>
              <a:gd name="connsiteX23" fmla="*/ 5146271 w 9139613"/>
              <a:gd name="connsiteY23" fmla="*/ 2964295 h 4905548"/>
              <a:gd name="connsiteX24" fmla="*/ 5237018 w 9139613"/>
              <a:gd name="connsiteY24" fmla="*/ 3043613 h 4905548"/>
              <a:gd name="connsiteX25" fmla="*/ 5421745 w 9139613"/>
              <a:gd name="connsiteY25" fmla="*/ 3339176 h 4905548"/>
              <a:gd name="connsiteX26" fmla="*/ 5623329 w 9139613"/>
              <a:gd name="connsiteY26" fmla="*/ 3546071 h 4905548"/>
              <a:gd name="connsiteX27" fmla="*/ 5948218 w 9139613"/>
              <a:gd name="connsiteY27" fmla="*/ 3810231 h 4905548"/>
              <a:gd name="connsiteX28" fmla="*/ 6308436 w 9139613"/>
              <a:gd name="connsiteY28" fmla="*/ 4013431 h 4905548"/>
              <a:gd name="connsiteX29" fmla="*/ 6650182 w 9139613"/>
              <a:gd name="connsiteY29" fmla="*/ 4068849 h 4905548"/>
              <a:gd name="connsiteX30" fmla="*/ 7000009 w 9139613"/>
              <a:gd name="connsiteY30" fmla="*/ 4157980 h 4905548"/>
              <a:gd name="connsiteX31" fmla="*/ 7629236 w 9139613"/>
              <a:gd name="connsiteY31" fmla="*/ 4115031 h 4905548"/>
              <a:gd name="connsiteX32" fmla="*/ 7961745 w 9139613"/>
              <a:gd name="connsiteY32" fmla="*/ 4225867 h 4905548"/>
              <a:gd name="connsiteX33" fmla="*/ 8255115 w 9139613"/>
              <a:gd name="connsiteY33" fmla="*/ 4453544 h 4905548"/>
              <a:gd name="connsiteX34" fmla="*/ 8345863 w 9139613"/>
              <a:gd name="connsiteY34" fmla="*/ 4706735 h 4905548"/>
              <a:gd name="connsiteX35" fmla="*/ 9129799 w 9139613"/>
              <a:gd name="connsiteY35" fmla="*/ 4905548 h 4905548"/>
              <a:gd name="connsiteX36" fmla="*/ 9139613 w 9139613"/>
              <a:gd name="connsiteY36" fmla="*/ 4731096 h 4905548"/>
              <a:gd name="connsiteX37" fmla="*/ 8737600 w 9139613"/>
              <a:gd name="connsiteY37" fmla="*/ 4142740 h 4905548"/>
              <a:gd name="connsiteX38" fmla="*/ 8035636 w 9139613"/>
              <a:gd name="connsiteY38" fmla="*/ 3256049 h 4905548"/>
              <a:gd name="connsiteX39" fmla="*/ 7435273 w 9139613"/>
              <a:gd name="connsiteY39" fmla="*/ 2581794 h 4905548"/>
              <a:gd name="connsiteX40" fmla="*/ 6866428 w 9139613"/>
              <a:gd name="connsiteY40" fmla="*/ 2039620 h 4905548"/>
              <a:gd name="connsiteX41" fmla="*/ 6169891 w 9139613"/>
              <a:gd name="connsiteY41" fmla="*/ 1481628 h 4905548"/>
              <a:gd name="connsiteX42" fmla="*/ 5467927 w 9139613"/>
              <a:gd name="connsiteY42" fmla="*/ 974667 h 4905548"/>
              <a:gd name="connsiteX43" fmla="*/ 4613795 w 9139613"/>
              <a:gd name="connsiteY43" fmla="*/ 475904 h 4905548"/>
              <a:gd name="connsiteX44" fmla="*/ 3739111 w 9139613"/>
              <a:gd name="connsiteY44" fmla="*/ 0 h 4905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9139613" h="4905548">
                <a:moveTo>
                  <a:pt x="3739111" y="0"/>
                </a:moveTo>
                <a:lnTo>
                  <a:pt x="775277" y="231948"/>
                </a:lnTo>
                <a:lnTo>
                  <a:pt x="0" y="752994"/>
                </a:lnTo>
                <a:lnTo>
                  <a:pt x="267855" y="799176"/>
                </a:lnTo>
                <a:lnTo>
                  <a:pt x="553143" y="823075"/>
                </a:lnTo>
                <a:lnTo>
                  <a:pt x="794327" y="826885"/>
                </a:lnTo>
                <a:lnTo>
                  <a:pt x="1025236" y="882304"/>
                </a:lnTo>
                <a:lnTo>
                  <a:pt x="1293091" y="956194"/>
                </a:lnTo>
                <a:lnTo>
                  <a:pt x="1431636" y="1011613"/>
                </a:lnTo>
                <a:lnTo>
                  <a:pt x="1662545" y="993140"/>
                </a:lnTo>
                <a:lnTo>
                  <a:pt x="1911927" y="1057794"/>
                </a:lnTo>
                <a:lnTo>
                  <a:pt x="2438400" y="1002376"/>
                </a:lnTo>
                <a:lnTo>
                  <a:pt x="2890982" y="1150158"/>
                </a:lnTo>
                <a:lnTo>
                  <a:pt x="3131127" y="1177867"/>
                </a:lnTo>
                <a:lnTo>
                  <a:pt x="3426691" y="1224049"/>
                </a:lnTo>
                <a:lnTo>
                  <a:pt x="3675495" y="1279467"/>
                </a:lnTo>
                <a:lnTo>
                  <a:pt x="3915064" y="1475047"/>
                </a:lnTo>
                <a:lnTo>
                  <a:pt x="4106256" y="1724891"/>
                </a:lnTo>
                <a:lnTo>
                  <a:pt x="4202545" y="1926013"/>
                </a:lnTo>
                <a:lnTo>
                  <a:pt x="4248727" y="1990667"/>
                </a:lnTo>
                <a:lnTo>
                  <a:pt x="4525818" y="2415540"/>
                </a:lnTo>
                <a:lnTo>
                  <a:pt x="4740448" y="2815474"/>
                </a:lnTo>
                <a:lnTo>
                  <a:pt x="4978400" y="2923540"/>
                </a:lnTo>
                <a:lnTo>
                  <a:pt x="5146271" y="2964295"/>
                </a:lnTo>
                <a:lnTo>
                  <a:pt x="5237018" y="3043613"/>
                </a:lnTo>
                <a:lnTo>
                  <a:pt x="5421745" y="3339176"/>
                </a:lnTo>
                <a:lnTo>
                  <a:pt x="5623329" y="3546071"/>
                </a:lnTo>
                <a:cubicBezTo>
                  <a:pt x="5735435" y="3653174"/>
                  <a:pt x="5839922" y="3722178"/>
                  <a:pt x="5948218" y="3810231"/>
                </a:cubicBezTo>
                <a:lnTo>
                  <a:pt x="6308436" y="4013431"/>
                </a:lnTo>
                <a:lnTo>
                  <a:pt x="6650182" y="4068849"/>
                </a:lnTo>
                <a:lnTo>
                  <a:pt x="7000009" y="4157980"/>
                </a:lnTo>
                <a:lnTo>
                  <a:pt x="7629236" y="4115031"/>
                </a:lnTo>
                <a:lnTo>
                  <a:pt x="7961745" y="4225867"/>
                </a:lnTo>
                <a:lnTo>
                  <a:pt x="8255115" y="4453544"/>
                </a:lnTo>
                <a:lnTo>
                  <a:pt x="8345863" y="4706735"/>
                </a:lnTo>
                <a:lnTo>
                  <a:pt x="9129799" y="4905548"/>
                </a:lnTo>
                <a:lnTo>
                  <a:pt x="9139613" y="4731096"/>
                </a:lnTo>
                <a:lnTo>
                  <a:pt x="8737600" y="4142740"/>
                </a:lnTo>
                <a:lnTo>
                  <a:pt x="8035636" y="3256049"/>
                </a:lnTo>
                <a:lnTo>
                  <a:pt x="7435273" y="2581794"/>
                </a:lnTo>
                <a:lnTo>
                  <a:pt x="6866428" y="2039620"/>
                </a:lnTo>
                <a:lnTo>
                  <a:pt x="6169891" y="1481628"/>
                </a:lnTo>
                <a:lnTo>
                  <a:pt x="5467927" y="974667"/>
                </a:lnTo>
                <a:lnTo>
                  <a:pt x="4613795" y="475904"/>
                </a:lnTo>
                <a:lnTo>
                  <a:pt x="3739111" y="0"/>
                </a:lnTo>
                <a:close/>
              </a:path>
            </a:pathLst>
          </a:custGeom>
          <a:noFill/>
          <a:ln w="34925">
            <a:solidFill>
              <a:schemeClr val="bg1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7EA2180-F7A4-46BD-8590-6EA68E5BE7D3}"/>
              </a:ext>
            </a:extLst>
          </p:cNvPr>
          <p:cNvGrpSpPr/>
          <p:nvPr/>
        </p:nvGrpSpPr>
        <p:grpSpPr>
          <a:xfrm>
            <a:off x="1092585" y="4385299"/>
            <a:ext cx="1139171" cy="1844990"/>
            <a:chOff x="1092585" y="4385299"/>
            <a:chExt cx="1139171" cy="1844990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2D8616C3-2AF0-4EAF-BFA6-4564D26CAC8C}"/>
                </a:ext>
              </a:extLst>
            </p:cNvPr>
            <p:cNvSpPr txBox="1"/>
            <p:nvPr/>
          </p:nvSpPr>
          <p:spPr>
            <a:xfrm>
              <a:off x="1092585" y="4660629"/>
              <a:ext cx="1058778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600" dirty="0">
                  <a:solidFill>
                    <a:schemeClr val="bg1"/>
                  </a:solidFill>
                  <a:latin typeface="Trebuchet MS" panose="020B0603020202020204" pitchFamily="34" charset="0"/>
                </a:rPr>
                <a:t>1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91A14C7A-9808-4156-8C45-825C24626A2B}"/>
                </a:ext>
              </a:extLst>
            </p:cNvPr>
            <p:cNvSpPr txBox="1"/>
            <p:nvPr/>
          </p:nvSpPr>
          <p:spPr>
            <a:xfrm>
              <a:off x="1099579" y="4385299"/>
              <a:ext cx="113217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  <a:latin typeface="Trebuchet MS" panose="020B0603020202020204" pitchFamily="34" charset="0"/>
                </a:rPr>
                <a:t>Concept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18870DC0-87DE-415F-875A-AEB2955E501D}"/>
              </a:ext>
            </a:extLst>
          </p:cNvPr>
          <p:cNvGrpSpPr/>
          <p:nvPr/>
        </p:nvGrpSpPr>
        <p:grpSpPr>
          <a:xfrm>
            <a:off x="1188720" y="685800"/>
            <a:ext cx="4029710" cy="1728470"/>
            <a:chOff x="1188720" y="685800"/>
            <a:chExt cx="4029710" cy="1728470"/>
          </a:xfrm>
        </p:grpSpPr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8631B4AB-1F33-42DE-BCC1-48D8CBD5A025}"/>
                </a:ext>
              </a:extLst>
            </p:cNvPr>
            <p:cNvSpPr/>
            <p:nvPr/>
          </p:nvSpPr>
          <p:spPr>
            <a:xfrm>
              <a:off x="1188720" y="922020"/>
              <a:ext cx="4029710" cy="1492250"/>
            </a:xfrm>
            <a:custGeom>
              <a:avLst/>
              <a:gdLst>
                <a:gd name="connsiteX0" fmla="*/ 2570480 w 2743200"/>
                <a:gd name="connsiteY0" fmla="*/ 50800 h 822960"/>
                <a:gd name="connsiteX1" fmla="*/ 1706880 w 2743200"/>
                <a:gd name="connsiteY1" fmla="*/ 0 h 822960"/>
                <a:gd name="connsiteX2" fmla="*/ 894080 w 2743200"/>
                <a:gd name="connsiteY2" fmla="*/ 71120 h 822960"/>
                <a:gd name="connsiteX3" fmla="*/ 274320 w 2743200"/>
                <a:gd name="connsiteY3" fmla="*/ 172720 h 822960"/>
                <a:gd name="connsiteX4" fmla="*/ 0 w 2743200"/>
                <a:gd name="connsiteY4" fmla="*/ 365760 h 822960"/>
                <a:gd name="connsiteX5" fmla="*/ 60960 w 2743200"/>
                <a:gd name="connsiteY5" fmla="*/ 518160 h 822960"/>
                <a:gd name="connsiteX6" fmla="*/ 538480 w 2743200"/>
                <a:gd name="connsiteY6" fmla="*/ 558800 h 822960"/>
                <a:gd name="connsiteX7" fmla="*/ 1016000 w 2743200"/>
                <a:gd name="connsiteY7" fmla="*/ 660400 h 822960"/>
                <a:gd name="connsiteX8" fmla="*/ 1402080 w 2743200"/>
                <a:gd name="connsiteY8" fmla="*/ 721360 h 822960"/>
                <a:gd name="connsiteX9" fmla="*/ 1930400 w 2743200"/>
                <a:gd name="connsiteY9" fmla="*/ 721360 h 822960"/>
                <a:gd name="connsiteX10" fmla="*/ 2519680 w 2743200"/>
                <a:gd name="connsiteY10" fmla="*/ 772160 h 822960"/>
                <a:gd name="connsiteX11" fmla="*/ 2743200 w 2743200"/>
                <a:gd name="connsiteY11" fmla="*/ 822960 h 822960"/>
                <a:gd name="connsiteX0" fmla="*/ 5303520 w 5303520"/>
                <a:gd name="connsiteY0" fmla="*/ 1270000 h 1270000"/>
                <a:gd name="connsiteX1" fmla="*/ 1706880 w 5303520"/>
                <a:gd name="connsiteY1" fmla="*/ 0 h 1270000"/>
                <a:gd name="connsiteX2" fmla="*/ 894080 w 5303520"/>
                <a:gd name="connsiteY2" fmla="*/ 71120 h 1270000"/>
                <a:gd name="connsiteX3" fmla="*/ 274320 w 5303520"/>
                <a:gd name="connsiteY3" fmla="*/ 172720 h 1270000"/>
                <a:gd name="connsiteX4" fmla="*/ 0 w 5303520"/>
                <a:gd name="connsiteY4" fmla="*/ 365760 h 1270000"/>
                <a:gd name="connsiteX5" fmla="*/ 60960 w 5303520"/>
                <a:gd name="connsiteY5" fmla="*/ 518160 h 1270000"/>
                <a:gd name="connsiteX6" fmla="*/ 538480 w 5303520"/>
                <a:gd name="connsiteY6" fmla="*/ 558800 h 1270000"/>
                <a:gd name="connsiteX7" fmla="*/ 1016000 w 5303520"/>
                <a:gd name="connsiteY7" fmla="*/ 660400 h 1270000"/>
                <a:gd name="connsiteX8" fmla="*/ 1402080 w 5303520"/>
                <a:gd name="connsiteY8" fmla="*/ 721360 h 1270000"/>
                <a:gd name="connsiteX9" fmla="*/ 1930400 w 5303520"/>
                <a:gd name="connsiteY9" fmla="*/ 721360 h 1270000"/>
                <a:gd name="connsiteX10" fmla="*/ 2519680 w 5303520"/>
                <a:gd name="connsiteY10" fmla="*/ 772160 h 1270000"/>
                <a:gd name="connsiteX11" fmla="*/ 2743200 w 5303520"/>
                <a:gd name="connsiteY11" fmla="*/ 822960 h 1270000"/>
                <a:gd name="connsiteX0" fmla="*/ 5303520 w 5303520"/>
                <a:gd name="connsiteY0" fmla="*/ 1198880 h 1198880"/>
                <a:gd name="connsiteX1" fmla="*/ 4023360 w 5303520"/>
                <a:gd name="connsiteY1" fmla="*/ 345440 h 1198880"/>
                <a:gd name="connsiteX2" fmla="*/ 894080 w 5303520"/>
                <a:gd name="connsiteY2" fmla="*/ 0 h 1198880"/>
                <a:gd name="connsiteX3" fmla="*/ 274320 w 5303520"/>
                <a:gd name="connsiteY3" fmla="*/ 101600 h 1198880"/>
                <a:gd name="connsiteX4" fmla="*/ 0 w 5303520"/>
                <a:gd name="connsiteY4" fmla="*/ 294640 h 1198880"/>
                <a:gd name="connsiteX5" fmla="*/ 60960 w 5303520"/>
                <a:gd name="connsiteY5" fmla="*/ 447040 h 1198880"/>
                <a:gd name="connsiteX6" fmla="*/ 538480 w 5303520"/>
                <a:gd name="connsiteY6" fmla="*/ 487680 h 1198880"/>
                <a:gd name="connsiteX7" fmla="*/ 1016000 w 5303520"/>
                <a:gd name="connsiteY7" fmla="*/ 589280 h 1198880"/>
                <a:gd name="connsiteX8" fmla="*/ 1402080 w 5303520"/>
                <a:gd name="connsiteY8" fmla="*/ 650240 h 1198880"/>
                <a:gd name="connsiteX9" fmla="*/ 1930400 w 5303520"/>
                <a:gd name="connsiteY9" fmla="*/ 650240 h 1198880"/>
                <a:gd name="connsiteX10" fmla="*/ 2519680 w 5303520"/>
                <a:gd name="connsiteY10" fmla="*/ 701040 h 1198880"/>
                <a:gd name="connsiteX11" fmla="*/ 2743200 w 5303520"/>
                <a:gd name="connsiteY11" fmla="*/ 751840 h 1198880"/>
                <a:gd name="connsiteX0" fmla="*/ 5303520 w 5303520"/>
                <a:gd name="connsiteY0" fmla="*/ 1249680 h 1249680"/>
                <a:gd name="connsiteX1" fmla="*/ 4023360 w 5303520"/>
                <a:gd name="connsiteY1" fmla="*/ 396240 h 1249680"/>
                <a:gd name="connsiteX2" fmla="*/ 2865120 w 5303520"/>
                <a:gd name="connsiteY2" fmla="*/ 0 h 1249680"/>
                <a:gd name="connsiteX3" fmla="*/ 274320 w 5303520"/>
                <a:gd name="connsiteY3" fmla="*/ 152400 h 1249680"/>
                <a:gd name="connsiteX4" fmla="*/ 0 w 5303520"/>
                <a:gd name="connsiteY4" fmla="*/ 345440 h 1249680"/>
                <a:gd name="connsiteX5" fmla="*/ 60960 w 5303520"/>
                <a:gd name="connsiteY5" fmla="*/ 497840 h 1249680"/>
                <a:gd name="connsiteX6" fmla="*/ 538480 w 5303520"/>
                <a:gd name="connsiteY6" fmla="*/ 538480 h 1249680"/>
                <a:gd name="connsiteX7" fmla="*/ 1016000 w 5303520"/>
                <a:gd name="connsiteY7" fmla="*/ 640080 h 1249680"/>
                <a:gd name="connsiteX8" fmla="*/ 1402080 w 5303520"/>
                <a:gd name="connsiteY8" fmla="*/ 701040 h 1249680"/>
                <a:gd name="connsiteX9" fmla="*/ 1930400 w 5303520"/>
                <a:gd name="connsiteY9" fmla="*/ 701040 h 1249680"/>
                <a:gd name="connsiteX10" fmla="*/ 2519680 w 5303520"/>
                <a:gd name="connsiteY10" fmla="*/ 751840 h 1249680"/>
                <a:gd name="connsiteX11" fmla="*/ 2743200 w 5303520"/>
                <a:gd name="connsiteY11" fmla="*/ 802640 h 1249680"/>
                <a:gd name="connsiteX0" fmla="*/ 5303520 w 5303520"/>
                <a:gd name="connsiteY0" fmla="*/ 1249680 h 1249680"/>
                <a:gd name="connsiteX1" fmla="*/ 4023360 w 5303520"/>
                <a:gd name="connsiteY1" fmla="*/ 396240 h 1249680"/>
                <a:gd name="connsiteX2" fmla="*/ 2865120 w 5303520"/>
                <a:gd name="connsiteY2" fmla="*/ 0 h 1249680"/>
                <a:gd name="connsiteX3" fmla="*/ 274320 w 5303520"/>
                <a:gd name="connsiteY3" fmla="*/ 152400 h 1249680"/>
                <a:gd name="connsiteX4" fmla="*/ 0 w 5303520"/>
                <a:gd name="connsiteY4" fmla="*/ 345440 h 1249680"/>
                <a:gd name="connsiteX5" fmla="*/ 60960 w 5303520"/>
                <a:gd name="connsiteY5" fmla="*/ 497840 h 1249680"/>
                <a:gd name="connsiteX6" fmla="*/ 538480 w 5303520"/>
                <a:gd name="connsiteY6" fmla="*/ 538480 h 1249680"/>
                <a:gd name="connsiteX7" fmla="*/ 1016000 w 5303520"/>
                <a:gd name="connsiteY7" fmla="*/ 640080 h 1249680"/>
                <a:gd name="connsiteX8" fmla="*/ 1402080 w 5303520"/>
                <a:gd name="connsiteY8" fmla="*/ 701040 h 1249680"/>
                <a:gd name="connsiteX9" fmla="*/ 1930400 w 5303520"/>
                <a:gd name="connsiteY9" fmla="*/ 701040 h 1249680"/>
                <a:gd name="connsiteX10" fmla="*/ 2519680 w 5303520"/>
                <a:gd name="connsiteY10" fmla="*/ 751840 h 1249680"/>
                <a:gd name="connsiteX11" fmla="*/ 3545840 w 5303520"/>
                <a:gd name="connsiteY11" fmla="*/ 1107440 h 1249680"/>
                <a:gd name="connsiteX0" fmla="*/ 5139690 w 5139690"/>
                <a:gd name="connsiteY0" fmla="*/ 1135380 h 1135380"/>
                <a:gd name="connsiteX1" fmla="*/ 4023360 w 5139690"/>
                <a:gd name="connsiteY1" fmla="*/ 396240 h 1135380"/>
                <a:gd name="connsiteX2" fmla="*/ 2865120 w 5139690"/>
                <a:gd name="connsiteY2" fmla="*/ 0 h 1135380"/>
                <a:gd name="connsiteX3" fmla="*/ 274320 w 5139690"/>
                <a:gd name="connsiteY3" fmla="*/ 152400 h 1135380"/>
                <a:gd name="connsiteX4" fmla="*/ 0 w 5139690"/>
                <a:gd name="connsiteY4" fmla="*/ 345440 h 1135380"/>
                <a:gd name="connsiteX5" fmla="*/ 60960 w 5139690"/>
                <a:gd name="connsiteY5" fmla="*/ 497840 h 1135380"/>
                <a:gd name="connsiteX6" fmla="*/ 538480 w 5139690"/>
                <a:gd name="connsiteY6" fmla="*/ 538480 h 1135380"/>
                <a:gd name="connsiteX7" fmla="*/ 1016000 w 5139690"/>
                <a:gd name="connsiteY7" fmla="*/ 640080 h 1135380"/>
                <a:gd name="connsiteX8" fmla="*/ 1402080 w 5139690"/>
                <a:gd name="connsiteY8" fmla="*/ 701040 h 1135380"/>
                <a:gd name="connsiteX9" fmla="*/ 1930400 w 5139690"/>
                <a:gd name="connsiteY9" fmla="*/ 701040 h 1135380"/>
                <a:gd name="connsiteX10" fmla="*/ 2519680 w 5139690"/>
                <a:gd name="connsiteY10" fmla="*/ 751840 h 1135380"/>
                <a:gd name="connsiteX11" fmla="*/ 3545840 w 5139690"/>
                <a:gd name="connsiteY11" fmla="*/ 1107440 h 1135380"/>
                <a:gd name="connsiteX0" fmla="*/ 5139690 w 5139690"/>
                <a:gd name="connsiteY0" fmla="*/ 1135380 h 1135380"/>
                <a:gd name="connsiteX1" fmla="*/ 4023360 w 5139690"/>
                <a:gd name="connsiteY1" fmla="*/ 396240 h 1135380"/>
                <a:gd name="connsiteX2" fmla="*/ 3398520 w 5139690"/>
                <a:gd name="connsiteY2" fmla="*/ 182880 h 1135380"/>
                <a:gd name="connsiteX3" fmla="*/ 2865120 w 5139690"/>
                <a:gd name="connsiteY3" fmla="*/ 0 h 1135380"/>
                <a:gd name="connsiteX4" fmla="*/ 274320 w 5139690"/>
                <a:gd name="connsiteY4" fmla="*/ 152400 h 1135380"/>
                <a:gd name="connsiteX5" fmla="*/ 0 w 5139690"/>
                <a:gd name="connsiteY5" fmla="*/ 345440 h 1135380"/>
                <a:gd name="connsiteX6" fmla="*/ 60960 w 5139690"/>
                <a:gd name="connsiteY6" fmla="*/ 497840 h 1135380"/>
                <a:gd name="connsiteX7" fmla="*/ 538480 w 5139690"/>
                <a:gd name="connsiteY7" fmla="*/ 538480 h 1135380"/>
                <a:gd name="connsiteX8" fmla="*/ 1016000 w 5139690"/>
                <a:gd name="connsiteY8" fmla="*/ 640080 h 1135380"/>
                <a:gd name="connsiteX9" fmla="*/ 1402080 w 5139690"/>
                <a:gd name="connsiteY9" fmla="*/ 701040 h 1135380"/>
                <a:gd name="connsiteX10" fmla="*/ 1930400 w 5139690"/>
                <a:gd name="connsiteY10" fmla="*/ 701040 h 1135380"/>
                <a:gd name="connsiteX11" fmla="*/ 2519680 w 5139690"/>
                <a:gd name="connsiteY11" fmla="*/ 751840 h 1135380"/>
                <a:gd name="connsiteX12" fmla="*/ 3545840 w 5139690"/>
                <a:gd name="connsiteY12" fmla="*/ 1107440 h 1135380"/>
                <a:gd name="connsiteX0" fmla="*/ 5139690 w 5139690"/>
                <a:gd name="connsiteY0" fmla="*/ 1135380 h 1135380"/>
                <a:gd name="connsiteX1" fmla="*/ 4023360 w 5139690"/>
                <a:gd name="connsiteY1" fmla="*/ 396240 h 1135380"/>
                <a:gd name="connsiteX2" fmla="*/ 3448050 w 5139690"/>
                <a:gd name="connsiteY2" fmla="*/ 125730 h 1135380"/>
                <a:gd name="connsiteX3" fmla="*/ 2865120 w 5139690"/>
                <a:gd name="connsiteY3" fmla="*/ 0 h 1135380"/>
                <a:gd name="connsiteX4" fmla="*/ 274320 w 5139690"/>
                <a:gd name="connsiteY4" fmla="*/ 152400 h 1135380"/>
                <a:gd name="connsiteX5" fmla="*/ 0 w 5139690"/>
                <a:gd name="connsiteY5" fmla="*/ 345440 h 1135380"/>
                <a:gd name="connsiteX6" fmla="*/ 60960 w 5139690"/>
                <a:gd name="connsiteY6" fmla="*/ 497840 h 1135380"/>
                <a:gd name="connsiteX7" fmla="*/ 538480 w 5139690"/>
                <a:gd name="connsiteY7" fmla="*/ 538480 h 1135380"/>
                <a:gd name="connsiteX8" fmla="*/ 1016000 w 5139690"/>
                <a:gd name="connsiteY8" fmla="*/ 640080 h 1135380"/>
                <a:gd name="connsiteX9" fmla="*/ 1402080 w 5139690"/>
                <a:gd name="connsiteY9" fmla="*/ 701040 h 1135380"/>
                <a:gd name="connsiteX10" fmla="*/ 1930400 w 5139690"/>
                <a:gd name="connsiteY10" fmla="*/ 701040 h 1135380"/>
                <a:gd name="connsiteX11" fmla="*/ 2519680 w 5139690"/>
                <a:gd name="connsiteY11" fmla="*/ 751840 h 1135380"/>
                <a:gd name="connsiteX12" fmla="*/ 3545840 w 5139690"/>
                <a:gd name="connsiteY12" fmla="*/ 1107440 h 1135380"/>
                <a:gd name="connsiteX0" fmla="*/ 5139690 w 5139690"/>
                <a:gd name="connsiteY0" fmla="*/ 1135380 h 1135380"/>
                <a:gd name="connsiteX1" fmla="*/ 4023360 w 5139690"/>
                <a:gd name="connsiteY1" fmla="*/ 396240 h 1135380"/>
                <a:gd name="connsiteX2" fmla="*/ 3448050 w 5139690"/>
                <a:gd name="connsiteY2" fmla="*/ 125730 h 1135380"/>
                <a:gd name="connsiteX3" fmla="*/ 2865120 w 5139690"/>
                <a:gd name="connsiteY3" fmla="*/ 0 h 1135380"/>
                <a:gd name="connsiteX4" fmla="*/ 2415540 w 5139690"/>
                <a:gd name="connsiteY4" fmla="*/ 22860 h 1135380"/>
                <a:gd name="connsiteX5" fmla="*/ 274320 w 5139690"/>
                <a:gd name="connsiteY5" fmla="*/ 152400 h 1135380"/>
                <a:gd name="connsiteX6" fmla="*/ 0 w 5139690"/>
                <a:gd name="connsiteY6" fmla="*/ 345440 h 1135380"/>
                <a:gd name="connsiteX7" fmla="*/ 60960 w 5139690"/>
                <a:gd name="connsiteY7" fmla="*/ 497840 h 1135380"/>
                <a:gd name="connsiteX8" fmla="*/ 538480 w 5139690"/>
                <a:gd name="connsiteY8" fmla="*/ 538480 h 1135380"/>
                <a:gd name="connsiteX9" fmla="*/ 1016000 w 5139690"/>
                <a:gd name="connsiteY9" fmla="*/ 640080 h 1135380"/>
                <a:gd name="connsiteX10" fmla="*/ 1402080 w 5139690"/>
                <a:gd name="connsiteY10" fmla="*/ 701040 h 1135380"/>
                <a:gd name="connsiteX11" fmla="*/ 1930400 w 5139690"/>
                <a:gd name="connsiteY11" fmla="*/ 701040 h 1135380"/>
                <a:gd name="connsiteX12" fmla="*/ 2519680 w 5139690"/>
                <a:gd name="connsiteY12" fmla="*/ 751840 h 1135380"/>
                <a:gd name="connsiteX13" fmla="*/ 3545840 w 5139690"/>
                <a:gd name="connsiteY13" fmla="*/ 1107440 h 1135380"/>
                <a:gd name="connsiteX0" fmla="*/ 5139690 w 5139690"/>
                <a:gd name="connsiteY0" fmla="*/ 1112520 h 1112520"/>
                <a:gd name="connsiteX1" fmla="*/ 4023360 w 5139690"/>
                <a:gd name="connsiteY1" fmla="*/ 373380 h 1112520"/>
                <a:gd name="connsiteX2" fmla="*/ 3448050 w 5139690"/>
                <a:gd name="connsiteY2" fmla="*/ 102870 h 1112520"/>
                <a:gd name="connsiteX3" fmla="*/ 2876550 w 5139690"/>
                <a:gd name="connsiteY3" fmla="*/ 11430 h 1112520"/>
                <a:gd name="connsiteX4" fmla="*/ 2415540 w 5139690"/>
                <a:gd name="connsiteY4" fmla="*/ 0 h 1112520"/>
                <a:gd name="connsiteX5" fmla="*/ 274320 w 5139690"/>
                <a:gd name="connsiteY5" fmla="*/ 129540 h 1112520"/>
                <a:gd name="connsiteX6" fmla="*/ 0 w 5139690"/>
                <a:gd name="connsiteY6" fmla="*/ 322580 h 1112520"/>
                <a:gd name="connsiteX7" fmla="*/ 60960 w 5139690"/>
                <a:gd name="connsiteY7" fmla="*/ 474980 h 1112520"/>
                <a:gd name="connsiteX8" fmla="*/ 538480 w 5139690"/>
                <a:gd name="connsiteY8" fmla="*/ 515620 h 1112520"/>
                <a:gd name="connsiteX9" fmla="*/ 1016000 w 5139690"/>
                <a:gd name="connsiteY9" fmla="*/ 617220 h 1112520"/>
                <a:gd name="connsiteX10" fmla="*/ 1402080 w 5139690"/>
                <a:gd name="connsiteY10" fmla="*/ 678180 h 1112520"/>
                <a:gd name="connsiteX11" fmla="*/ 1930400 w 5139690"/>
                <a:gd name="connsiteY11" fmla="*/ 678180 h 1112520"/>
                <a:gd name="connsiteX12" fmla="*/ 2519680 w 5139690"/>
                <a:gd name="connsiteY12" fmla="*/ 728980 h 1112520"/>
                <a:gd name="connsiteX13" fmla="*/ 3545840 w 5139690"/>
                <a:gd name="connsiteY13" fmla="*/ 1084580 h 1112520"/>
                <a:gd name="connsiteX0" fmla="*/ 5139690 w 5139690"/>
                <a:gd name="connsiteY0" fmla="*/ 1112520 h 1112520"/>
                <a:gd name="connsiteX1" fmla="*/ 4023360 w 5139690"/>
                <a:gd name="connsiteY1" fmla="*/ 373380 h 1112520"/>
                <a:gd name="connsiteX2" fmla="*/ 3448050 w 5139690"/>
                <a:gd name="connsiteY2" fmla="*/ 102870 h 1112520"/>
                <a:gd name="connsiteX3" fmla="*/ 2876550 w 5139690"/>
                <a:gd name="connsiteY3" fmla="*/ 11430 h 1112520"/>
                <a:gd name="connsiteX4" fmla="*/ 2415540 w 5139690"/>
                <a:gd name="connsiteY4" fmla="*/ 0 h 1112520"/>
                <a:gd name="connsiteX5" fmla="*/ 274320 w 5139690"/>
                <a:gd name="connsiteY5" fmla="*/ 129540 h 1112520"/>
                <a:gd name="connsiteX6" fmla="*/ 0 w 5139690"/>
                <a:gd name="connsiteY6" fmla="*/ 322580 h 1112520"/>
                <a:gd name="connsiteX7" fmla="*/ 60960 w 5139690"/>
                <a:gd name="connsiteY7" fmla="*/ 474980 h 1112520"/>
                <a:gd name="connsiteX8" fmla="*/ 538480 w 5139690"/>
                <a:gd name="connsiteY8" fmla="*/ 515620 h 1112520"/>
                <a:gd name="connsiteX9" fmla="*/ 1016000 w 5139690"/>
                <a:gd name="connsiteY9" fmla="*/ 617220 h 1112520"/>
                <a:gd name="connsiteX10" fmla="*/ 1402080 w 5139690"/>
                <a:gd name="connsiteY10" fmla="*/ 678180 h 1112520"/>
                <a:gd name="connsiteX11" fmla="*/ 1930400 w 5139690"/>
                <a:gd name="connsiteY11" fmla="*/ 678180 h 1112520"/>
                <a:gd name="connsiteX12" fmla="*/ 2519680 w 5139690"/>
                <a:gd name="connsiteY12" fmla="*/ 728980 h 1112520"/>
                <a:gd name="connsiteX13" fmla="*/ 2926080 w 5139690"/>
                <a:gd name="connsiteY13" fmla="*/ 876300 h 1112520"/>
                <a:gd name="connsiteX14" fmla="*/ 3545840 w 5139690"/>
                <a:gd name="connsiteY14" fmla="*/ 1084580 h 1112520"/>
                <a:gd name="connsiteX0" fmla="*/ 5139690 w 5139690"/>
                <a:gd name="connsiteY0" fmla="*/ 1112520 h 1112520"/>
                <a:gd name="connsiteX1" fmla="*/ 4023360 w 5139690"/>
                <a:gd name="connsiteY1" fmla="*/ 373380 h 1112520"/>
                <a:gd name="connsiteX2" fmla="*/ 3448050 w 5139690"/>
                <a:gd name="connsiteY2" fmla="*/ 102870 h 1112520"/>
                <a:gd name="connsiteX3" fmla="*/ 2876550 w 5139690"/>
                <a:gd name="connsiteY3" fmla="*/ 11430 h 1112520"/>
                <a:gd name="connsiteX4" fmla="*/ 2415540 w 5139690"/>
                <a:gd name="connsiteY4" fmla="*/ 0 h 1112520"/>
                <a:gd name="connsiteX5" fmla="*/ 274320 w 5139690"/>
                <a:gd name="connsiteY5" fmla="*/ 129540 h 1112520"/>
                <a:gd name="connsiteX6" fmla="*/ 0 w 5139690"/>
                <a:gd name="connsiteY6" fmla="*/ 322580 h 1112520"/>
                <a:gd name="connsiteX7" fmla="*/ 60960 w 5139690"/>
                <a:gd name="connsiteY7" fmla="*/ 474980 h 1112520"/>
                <a:gd name="connsiteX8" fmla="*/ 538480 w 5139690"/>
                <a:gd name="connsiteY8" fmla="*/ 515620 h 1112520"/>
                <a:gd name="connsiteX9" fmla="*/ 1016000 w 5139690"/>
                <a:gd name="connsiteY9" fmla="*/ 617220 h 1112520"/>
                <a:gd name="connsiteX10" fmla="*/ 1402080 w 5139690"/>
                <a:gd name="connsiteY10" fmla="*/ 678180 h 1112520"/>
                <a:gd name="connsiteX11" fmla="*/ 1930400 w 5139690"/>
                <a:gd name="connsiteY11" fmla="*/ 678180 h 1112520"/>
                <a:gd name="connsiteX12" fmla="*/ 2519680 w 5139690"/>
                <a:gd name="connsiteY12" fmla="*/ 728980 h 1112520"/>
                <a:gd name="connsiteX13" fmla="*/ 2971800 w 5139690"/>
                <a:gd name="connsiteY13" fmla="*/ 830580 h 1112520"/>
                <a:gd name="connsiteX14" fmla="*/ 3545840 w 5139690"/>
                <a:gd name="connsiteY14" fmla="*/ 1084580 h 1112520"/>
                <a:gd name="connsiteX0" fmla="*/ 5139690 w 5139690"/>
                <a:gd name="connsiteY0" fmla="*/ 1112520 h 1149350"/>
                <a:gd name="connsiteX1" fmla="*/ 4023360 w 5139690"/>
                <a:gd name="connsiteY1" fmla="*/ 373380 h 1149350"/>
                <a:gd name="connsiteX2" fmla="*/ 3448050 w 5139690"/>
                <a:gd name="connsiteY2" fmla="*/ 102870 h 1149350"/>
                <a:gd name="connsiteX3" fmla="*/ 2876550 w 5139690"/>
                <a:gd name="connsiteY3" fmla="*/ 11430 h 1149350"/>
                <a:gd name="connsiteX4" fmla="*/ 2415540 w 5139690"/>
                <a:gd name="connsiteY4" fmla="*/ 0 h 1149350"/>
                <a:gd name="connsiteX5" fmla="*/ 274320 w 5139690"/>
                <a:gd name="connsiteY5" fmla="*/ 129540 h 1149350"/>
                <a:gd name="connsiteX6" fmla="*/ 0 w 5139690"/>
                <a:gd name="connsiteY6" fmla="*/ 322580 h 1149350"/>
                <a:gd name="connsiteX7" fmla="*/ 60960 w 5139690"/>
                <a:gd name="connsiteY7" fmla="*/ 474980 h 1149350"/>
                <a:gd name="connsiteX8" fmla="*/ 538480 w 5139690"/>
                <a:gd name="connsiteY8" fmla="*/ 515620 h 1149350"/>
                <a:gd name="connsiteX9" fmla="*/ 1016000 w 5139690"/>
                <a:gd name="connsiteY9" fmla="*/ 617220 h 1149350"/>
                <a:gd name="connsiteX10" fmla="*/ 1402080 w 5139690"/>
                <a:gd name="connsiteY10" fmla="*/ 678180 h 1149350"/>
                <a:gd name="connsiteX11" fmla="*/ 1930400 w 5139690"/>
                <a:gd name="connsiteY11" fmla="*/ 678180 h 1149350"/>
                <a:gd name="connsiteX12" fmla="*/ 2519680 w 5139690"/>
                <a:gd name="connsiteY12" fmla="*/ 728980 h 1149350"/>
                <a:gd name="connsiteX13" fmla="*/ 2971800 w 5139690"/>
                <a:gd name="connsiteY13" fmla="*/ 830580 h 1149350"/>
                <a:gd name="connsiteX14" fmla="*/ 3656330 w 5139690"/>
                <a:gd name="connsiteY14" fmla="*/ 1149350 h 1149350"/>
                <a:gd name="connsiteX0" fmla="*/ 5139690 w 5139690"/>
                <a:gd name="connsiteY0" fmla="*/ 1112520 h 1149350"/>
                <a:gd name="connsiteX1" fmla="*/ 4023360 w 5139690"/>
                <a:gd name="connsiteY1" fmla="*/ 373380 h 1149350"/>
                <a:gd name="connsiteX2" fmla="*/ 3448050 w 5139690"/>
                <a:gd name="connsiteY2" fmla="*/ 102870 h 1149350"/>
                <a:gd name="connsiteX3" fmla="*/ 2876550 w 5139690"/>
                <a:gd name="connsiteY3" fmla="*/ 11430 h 1149350"/>
                <a:gd name="connsiteX4" fmla="*/ 2415540 w 5139690"/>
                <a:gd name="connsiteY4" fmla="*/ 0 h 1149350"/>
                <a:gd name="connsiteX5" fmla="*/ 274320 w 5139690"/>
                <a:gd name="connsiteY5" fmla="*/ 129540 h 1149350"/>
                <a:gd name="connsiteX6" fmla="*/ 0 w 5139690"/>
                <a:gd name="connsiteY6" fmla="*/ 322580 h 1149350"/>
                <a:gd name="connsiteX7" fmla="*/ 60960 w 5139690"/>
                <a:gd name="connsiteY7" fmla="*/ 474980 h 1149350"/>
                <a:gd name="connsiteX8" fmla="*/ 538480 w 5139690"/>
                <a:gd name="connsiteY8" fmla="*/ 515620 h 1149350"/>
                <a:gd name="connsiteX9" fmla="*/ 1016000 w 5139690"/>
                <a:gd name="connsiteY9" fmla="*/ 617220 h 1149350"/>
                <a:gd name="connsiteX10" fmla="*/ 1402080 w 5139690"/>
                <a:gd name="connsiteY10" fmla="*/ 678180 h 1149350"/>
                <a:gd name="connsiteX11" fmla="*/ 1930400 w 5139690"/>
                <a:gd name="connsiteY11" fmla="*/ 678180 h 1149350"/>
                <a:gd name="connsiteX12" fmla="*/ 2519680 w 5139690"/>
                <a:gd name="connsiteY12" fmla="*/ 728980 h 1149350"/>
                <a:gd name="connsiteX13" fmla="*/ 3097530 w 5139690"/>
                <a:gd name="connsiteY13" fmla="*/ 849630 h 1149350"/>
                <a:gd name="connsiteX14" fmla="*/ 3656330 w 5139690"/>
                <a:gd name="connsiteY14" fmla="*/ 1149350 h 1149350"/>
                <a:gd name="connsiteX0" fmla="*/ 5139690 w 5139690"/>
                <a:gd name="connsiteY0" fmla="*/ 1112520 h 1149350"/>
                <a:gd name="connsiteX1" fmla="*/ 4023360 w 5139690"/>
                <a:gd name="connsiteY1" fmla="*/ 373380 h 1149350"/>
                <a:gd name="connsiteX2" fmla="*/ 3448050 w 5139690"/>
                <a:gd name="connsiteY2" fmla="*/ 7620 h 1149350"/>
                <a:gd name="connsiteX3" fmla="*/ 2876550 w 5139690"/>
                <a:gd name="connsiteY3" fmla="*/ 11430 h 1149350"/>
                <a:gd name="connsiteX4" fmla="*/ 2415540 w 5139690"/>
                <a:gd name="connsiteY4" fmla="*/ 0 h 1149350"/>
                <a:gd name="connsiteX5" fmla="*/ 274320 w 5139690"/>
                <a:gd name="connsiteY5" fmla="*/ 129540 h 1149350"/>
                <a:gd name="connsiteX6" fmla="*/ 0 w 5139690"/>
                <a:gd name="connsiteY6" fmla="*/ 322580 h 1149350"/>
                <a:gd name="connsiteX7" fmla="*/ 60960 w 5139690"/>
                <a:gd name="connsiteY7" fmla="*/ 474980 h 1149350"/>
                <a:gd name="connsiteX8" fmla="*/ 538480 w 5139690"/>
                <a:gd name="connsiteY8" fmla="*/ 515620 h 1149350"/>
                <a:gd name="connsiteX9" fmla="*/ 1016000 w 5139690"/>
                <a:gd name="connsiteY9" fmla="*/ 617220 h 1149350"/>
                <a:gd name="connsiteX10" fmla="*/ 1402080 w 5139690"/>
                <a:gd name="connsiteY10" fmla="*/ 678180 h 1149350"/>
                <a:gd name="connsiteX11" fmla="*/ 1930400 w 5139690"/>
                <a:gd name="connsiteY11" fmla="*/ 678180 h 1149350"/>
                <a:gd name="connsiteX12" fmla="*/ 2519680 w 5139690"/>
                <a:gd name="connsiteY12" fmla="*/ 728980 h 1149350"/>
                <a:gd name="connsiteX13" fmla="*/ 3097530 w 5139690"/>
                <a:gd name="connsiteY13" fmla="*/ 849630 h 1149350"/>
                <a:gd name="connsiteX14" fmla="*/ 3656330 w 5139690"/>
                <a:gd name="connsiteY14" fmla="*/ 1149350 h 1149350"/>
                <a:gd name="connsiteX0" fmla="*/ 5139690 w 5139690"/>
                <a:gd name="connsiteY0" fmla="*/ 1158240 h 1195070"/>
                <a:gd name="connsiteX1" fmla="*/ 4023360 w 5139690"/>
                <a:gd name="connsiteY1" fmla="*/ 419100 h 1195070"/>
                <a:gd name="connsiteX2" fmla="*/ 3448050 w 5139690"/>
                <a:gd name="connsiteY2" fmla="*/ 53340 h 1195070"/>
                <a:gd name="connsiteX3" fmla="*/ 2853690 w 5139690"/>
                <a:gd name="connsiteY3" fmla="*/ 0 h 1195070"/>
                <a:gd name="connsiteX4" fmla="*/ 2415540 w 5139690"/>
                <a:gd name="connsiteY4" fmla="*/ 45720 h 1195070"/>
                <a:gd name="connsiteX5" fmla="*/ 274320 w 5139690"/>
                <a:gd name="connsiteY5" fmla="*/ 175260 h 1195070"/>
                <a:gd name="connsiteX6" fmla="*/ 0 w 5139690"/>
                <a:gd name="connsiteY6" fmla="*/ 368300 h 1195070"/>
                <a:gd name="connsiteX7" fmla="*/ 60960 w 5139690"/>
                <a:gd name="connsiteY7" fmla="*/ 520700 h 1195070"/>
                <a:gd name="connsiteX8" fmla="*/ 538480 w 5139690"/>
                <a:gd name="connsiteY8" fmla="*/ 561340 h 1195070"/>
                <a:gd name="connsiteX9" fmla="*/ 1016000 w 5139690"/>
                <a:gd name="connsiteY9" fmla="*/ 662940 h 1195070"/>
                <a:gd name="connsiteX10" fmla="*/ 1402080 w 5139690"/>
                <a:gd name="connsiteY10" fmla="*/ 723900 h 1195070"/>
                <a:gd name="connsiteX11" fmla="*/ 1930400 w 5139690"/>
                <a:gd name="connsiteY11" fmla="*/ 723900 h 1195070"/>
                <a:gd name="connsiteX12" fmla="*/ 2519680 w 5139690"/>
                <a:gd name="connsiteY12" fmla="*/ 774700 h 1195070"/>
                <a:gd name="connsiteX13" fmla="*/ 3097530 w 5139690"/>
                <a:gd name="connsiteY13" fmla="*/ 895350 h 1195070"/>
                <a:gd name="connsiteX14" fmla="*/ 3656330 w 5139690"/>
                <a:gd name="connsiteY14" fmla="*/ 1195070 h 1195070"/>
                <a:gd name="connsiteX0" fmla="*/ 5139690 w 5139690"/>
                <a:gd name="connsiteY0" fmla="*/ 1158240 h 1195070"/>
                <a:gd name="connsiteX1" fmla="*/ 4023360 w 5139690"/>
                <a:gd name="connsiteY1" fmla="*/ 419100 h 1195070"/>
                <a:gd name="connsiteX2" fmla="*/ 3448050 w 5139690"/>
                <a:gd name="connsiteY2" fmla="*/ 53340 h 1195070"/>
                <a:gd name="connsiteX3" fmla="*/ 2853690 w 5139690"/>
                <a:gd name="connsiteY3" fmla="*/ 0 h 1195070"/>
                <a:gd name="connsiteX4" fmla="*/ 2396490 w 5139690"/>
                <a:gd name="connsiteY4" fmla="*/ 7620 h 1195070"/>
                <a:gd name="connsiteX5" fmla="*/ 274320 w 5139690"/>
                <a:gd name="connsiteY5" fmla="*/ 175260 h 1195070"/>
                <a:gd name="connsiteX6" fmla="*/ 0 w 5139690"/>
                <a:gd name="connsiteY6" fmla="*/ 368300 h 1195070"/>
                <a:gd name="connsiteX7" fmla="*/ 60960 w 5139690"/>
                <a:gd name="connsiteY7" fmla="*/ 520700 h 1195070"/>
                <a:gd name="connsiteX8" fmla="*/ 538480 w 5139690"/>
                <a:gd name="connsiteY8" fmla="*/ 561340 h 1195070"/>
                <a:gd name="connsiteX9" fmla="*/ 1016000 w 5139690"/>
                <a:gd name="connsiteY9" fmla="*/ 662940 h 1195070"/>
                <a:gd name="connsiteX10" fmla="*/ 1402080 w 5139690"/>
                <a:gd name="connsiteY10" fmla="*/ 723900 h 1195070"/>
                <a:gd name="connsiteX11" fmla="*/ 1930400 w 5139690"/>
                <a:gd name="connsiteY11" fmla="*/ 723900 h 1195070"/>
                <a:gd name="connsiteX12" fmla="*/ 2519680 w 5139690"/>
                <a:gd name="connsiteY12" fmla="*/ 774700 h 1195070"/>
                <a:gd name="connsiteX13" fmla="*/ 3097530 w 5139690"/>
                <a:gd name="connsiteY13" fmla="*/ 895350 h 1195070"/>
                <a:gd name="connsiteX14" fmla="*/ 3656330 w 5139690"/>
                <a:gd name="connsiteY14" fmla="*/ 1195070 h 1195070"/>
                <a:gd name="connsiteX0" fmla="*/ 5139690 w 5139690"/>
                <a:gd name="connsiteY0" fmla="*/ 1158240 h 1195070"/>
                <a:gd name="connsiteX1" fmla="*/ 4232910 w 5139690"/>
                <a:gd name="connsiteY1" fmla="*/ 457200 h 1195070"/>
                <a:gd name="connsiteX2" fmla="*/ 3448050 w 5139690"/>
                <a:gd name="connsiteY2" fmla="*/ 53340 h 1195070"/>
                <a:gd name="connsiteX3" fmla="*/ 2853690 w 5139690"/>
                <a:gd name="connsiteY3" fmla="*/ 0 h 1195070"/>
                <a:gd name="connsiteX4" fmla="*/ 2396490 w 5139690"/>
                <a:gd name="connsiteY4" fmla="*/ 7620 h 1195070"/>
                <a:gd name="connsiteX5" fmla="*/ 274320 w 5139690"/>
                <a:gd name="connsiteY5" fmla="*/ 175260 h 1195070"/>
                <a:gd name="connsiteX6" fmla="*/ 0 w 5139690"/>
                <a:gd name="connsiteY6" fmla="*/ 368300 h 1195070"/>
                <a:gd name="connsiteX7" fmla="*/ 60960 w 5139690"/>
                <a:gd name="connsiteY7" fmla="*/ 520700 h 1195070"/>
                <a:gd name="connsiteX8" fmla="*/ 538480 w 5139690"/>
                <a:gd name="connsiteY8" fmla="*/ 561340 h 1195070"/>
                <a:gd name="connsiteX9" fmla="*/ 1016000 w 5139690"/>
                <a:gd name="connsiteY9" fmla="*/ 662940 h 1195070"/>
                <a:gd name="connsiteX10" fmla="*/ 1402080 w 5139690"/>
                <a:gd name="connsiteY10" fmla="*/ 723900 h 1195070"/>
                <a:gd name="connsiteX11" fmla="*/ 1930400 w 5139690"/>
                <a:gd name="connsiteY11" fmla="*/ 723900 h 1195070"/>
                <a:gd name="connsiteX12" fmla="*/ 2519680 w 5139690"/>
                <a:gd name="connsiteY12" fmla="*/ 774700 h 1195070"/>
                <a:gd name="connsiteX13" fmla="*/ 3097530 w 5139690"/>
                <a:gd name="connsiteY13" fmla="*/ 895350 h 1195070"/>
                <a:gd name="connsiteX14" fmla="*/ 3656330 w 5139690"/>
                <a:gd name="connsiteY14" fmla="*/ 1195070 h 1195070"/>
                <a:gd name="connsiteX0" fmla="*/ 5139690 w 5139690"/>
                <a:gd name="connsiteY0" fmla="*/ 1059180 h 1195070"/>
                <a:gd name="connsiteX1" fmla="*/ 4232910 w 5139690"/>
                <a:gd name="connsiteY1" fmla="*/ 457200 h 1195070"/>
                <a:gd name="connsiteX2" fmla="*/ 3448050 w 5139690"/>
                <a:gd name="connsiteY2" fmla="*/ 53340 h 1195070"/>
                <a:gd name="connsiteX3" fmla="*/ 2853690 w 5139690"/>
                <a:gd name="connsiteY3" fmla="*/ 0 h 1195070"/>
                <a:gd name="connsiteX4" fmla="*/ 2396490 w 5139690"/>
                <a:gd name="connsiteY4" fmla="*/ 7620 h 1195070"/>
                <a:gd name="connsiteX5" fmla="*/ 274320 w 5139690"/>
                <a:gd name="connsiteY5" fmla="*/ 175260 h 1195070"/>
                <a:gd name="connsiteX6" fmla="*/ 0 w 5139690"/>
                <a:gd name="connsiteY6" fmla="*/ 368300 h 1195070"/>
                <a:gd name="connsiteX7" fmla="*/ 60960 w 5139690"/>
                <a:gd name="connsiteY7" fmla="*/ 520700 h 1195070"/>
                <a:gd name="connsiteX8" fmla="*/ 538480 w 5139690"/>
                <a:gd name="connsiteY8" fmla="*/ 561340 h 1195070"/>
                <a:gd name="connsiteX9" fmla="*/ 1016000 w 5139690"/>
                <a:gd name="connsiteY9" fmla="*/ 662940 h 1195070"/>
                <a:gd name="connsiteX10" fmla="*/ 1402080 w 5139690"/>
                <a:gd name="connsiteY10" fmla="*/ 723900 h 1195070"/>
                <a:gd name="connsiteX11" fmla="*/ 1930400 w 5139690"/>
                <a:gd name="connsiteY11" fmla="*/ 723900 h 1195070"/>
                <a:gd name="connsiteX12" fmla="*/ 2519680 w 5139690"/>
                <a:gd name="connsiteY12" fmla="*/ 774700 h 1195070"/>
                <a:gd name="connsiteX13" fmla="*/ 3097530 w 5139690"/>
                <a:gd name="connsiteY13" fmla="*/ 895350 h 1195070"/>
                <a:gd name="connsiteX14" fmla="*/ 3656330 w 5139690"/>
                <a:gd name="connsiteY14" fmla="*/ 1195070 h 1195070"/>
                <a:gd name="connsiteX0" fmla="*/ 4885690 w 4885690"/>
                <a:gd name="connsiteY0" fmla="*/ 967740 h 1195070"/>
                <a:gd name="connsiteX1" fmla="*/ 4232910 w 4885690"/>
                <a:gd name="connsiteY1" fmla="*/ 457200 h 1195070"/>
                <a:gd name="connsiteX2" fmla="*/ 3448050 w 4885690"/>
                <a:gd name="connsiteY2" fmla="*/ 53340 h 1195070"/>
                <a:gd name="connsiteX3" fmla="*/ 2853690 w 4885690"/>
                <a:gd name="connsiteY3" fmla="*/ 0 h 1195070"/>
                <a:gd name="connsiteX4" fmla="*/ 2396490 w 4885690"/>
                <a:gd name="connsiteY4" fmla="*/ 7620 h 1195070"/>
                <a:gd name="connsiteX5" fmla="*/ 274320 w 4885690"/>
                <a:gd name="connsiteY5" fmla="*/ 175260 h 1195070"/>
                <a:gd name="connsiteX6" fmla="*/ 0 w 4885690"/>
                <a:gd name="connsiteY6" fmla="*/ 368300 h 1195070"/>
                <a:gd name="connsiteX7" fmla="*/ 60960 w 4885690"/>
                <a:gd name="connsiteY7" fmla="*/ 520700 h 1195070"/>
                <a:gd name="connsiteX8" fmla="*/ 538480 w 4885690"/>
                <a:gd name="connsiteY8" fmla="*/ 561340 h 1195070"/>
                <a:gd name="connsiteX9" fmla="*/ 1016000 w 4885690"/>
                <a:gd name="connsiteY9" fmla="*/ 662940 h 1195070"/>
                <a:gd name="connsiteX10" fmla="*/ 1402080 w 4885690"/>
                <a:gd name="connsiteY10" fmla="*/ 723900 h 1195070"/>
                <a:gd name="connsiteX11" fmla="*/ 1930400 w 4885690"/>
                <a:gd name="connsiteY11" fmla="*/ 723900 h 1195070"/>
                <a:gd name="connsiteX12" fmla="*/ 2519680 w 4885690"/>
                <a:gd name="connsiteY12" fmla="*/ 774700 h 1195070"/>
                <a:gd name="connsiteX13" fmla="*/ 3097530 w 4885690"/>
                <a:gd name="connsiteY13" fmla="*/ 895350 h 1195070"/>
                <a:gd name="connsiteX14" fmla="*/ 3656330 w 4885690"/>
                <a:gd name="connsiteY14" fmla="*/ 1195070 h 1195070"/>
                <a:gd name="connsiteX0" fmla="*/ 4885690 w 4885690"/>
                <a:gd name="connsiteY0" fmla="*/ 967740 h 1195070"/>
                <a:gd name="connsiteX1" fmla="*/ 4232910 w 4885690"/>
                <a:gd name="connsiteY1" fmla="*/ 457200 h 1195070"/>
                <a:gd name="connsiteX2" fmla="*/ 3448050 w 4885690"/>
                <a:gd name="connsiteY2" fmla="*/ 53340 h 1195070"/>
                <a:gd name="connsiteX3" fmla="*/ 2853690 w 4885690"/>
                <a:gd name="connsiteY3" fmla="*/ 0 h 1195070"/>
                <a:gd name="connsiteX4" fmla="*/ 2396490 w 4885690"/>
                <a:gd name="connsiteY4" fmla="*/ 7620 h 1195070"/>
                <a:gd name="connsiteX5" fmla="*/ 274320 w 4885690"/>
                <a:gd name="connsiteY5" fmla="*/ 175260 h 1195070"/>
                <a:gd name="connsiteX6" fmla="*/ 0 w 4885690"/>
                <a:gd name="connsiteY6" fmla="*/ 368300 h 1195070"/>
                <a:gd name="connsiteX7" fmla="*/ 60960 w 4885690"/>
                <a:gd name="connsiteY7" fmla="*/ 520700 h 1195070"/>
                <a:gd name="connsiteX8" fmla="*/ 538480 w 4885690"/>
                <a:gd name="connsiteY8" fmla="*/ 561340 h 1195070"/>
                <a:gd name="connsiteX9" fmla="*/ 1016000 w 4885690"/>
                <a:gd name="connsiteY9" fmla="*/ 662940 h 1195070"/>
                <a:gd name="connsiteX10" fmla="*/ 1402080 w 4885690"/>
                <a:gd name="connsiteY10" fmla="*/ 723900 h 1195070"/>
                <a:gd name="connsiteX11" fmla="*/ 1930400 w 4885690"/>
                <a:gd name="connsiteY11" fmla="*/ 723900 h 1195070"/>
                <a:gd name="connsiteX12" fmla="*/ 2519680 w 4885690"/>
                <a:gd name="connsiteY12" fmla="*/ 774700 h 1195070"/>
                <a:gd name="connsiteX13" fmla="*/ 3272790 w 4885690"/>
                <a:gd name="connsiteY13" fmla="*/ 807720 h 1195070"/>
                <a:gd name="connsiteX14" fmla="*/ 3656330 w 4885690"/>
                <a:gd name="connsiteY14" fmla="*/ 1195070 h 1195070"/>
                <a:gd name="connsiteX0" fmla="*/ 4885690 w 4885690"/>
                <a:gd name="connsiteY0" fmla="*/ 967740 h 1195070"/>
                <a:gd name="connsiteX1" fmla="*/ 4232910 w 4885690"/>
                <a:gd name="connsiteY1" fmla="*/ 457200 h 1195070"/>
                <a:gd name="connsiteX2" fmla="*/ 3448050 w 4885690"/>
                <a:gd name="connsiteY2" fmla="*/ 53340 h 1195070"/>
                <a:gd name="connsiteX3" fmla="*/ 2853690 w 4885690"/>
                <a:gd name="connsiteY3" fmla="*/ 0 h 1195070"/>
                <a:gd name="connsiteX4" fmla="*/ 2396490 w 4885690"/>
                <a:gd name="connsiteY4" fmla="*/ 7620 h 1195070"/>
                <a:gd name="connsiteX5" fmla="*/ 274320 w 4885690"/>
                <a:gd name="connsiteY5" fmla="*/ 175260 h 1195070"/>
                <a:gd name="connsiteX6" fmla="*/ 0 w 4885690"/>
                <a:gd name="connsiteY6" fmla="*/ 368300 h 1195070"/>
                <a:gd name="connsiteX7" fmla="*/ 60960 w 4885690"/>
                <a:gd name="connsiteY7" fmla="*/ 520700 h 1195070"/>
                <a:gd name="connsiteX8" fmla="*/ 538480 w 4885690"/>
                <a:gd name="connsiteY8" fmla="*/ 561340 h 1195070"/>
                <a:gd name="connsiteX9" fmla="*/ 1016000 w 4885690"/>
                <a:gd name="connsiteY9" fmla="*/ 662940 h 1195070"/>
                <a:gd name="connsiteX10" fmla="*/ 1402080 w 4885690"/>
                <a:gd name="connsiteY10" fmla="*/ 723900 h 1195070"/>
                <a:gd name="connsiteX11" fmla="*/ 1930400 w 4885690"/>
                <a:gd name="connsiteY11" fmla="*/ 723900 h 1195070"/>
                <a:gd name="connsiteX12" fmla="*/ 2500630 w 4885690"/>
                <a:gd name="connsiteY12" fmla="*/ 709930 h 1195070"/>
                <a:gd name="connsiteX13" fmla="*/ 3272790 w 4885690"/>
                <a:gd name="connsiteY13" fmla="*/ 807720 h 1195070"/>
                <a:gd name="connsiteX14" fmla="*/ 3656330 w 4885690"/>
                <a:gd name="connsiteY14" fmla="*/ 1195070 h 1195070"/>
                <a:gd name="connsiteX0" fmla="*/ 4885690 w 4885690"/>
                <a:gd name="connsiteY0" fmla="*/ 967740 h 1195070"/>
                <a:gd name="connsiteX1" fmla="*/ 4232910 w 4885690"/>
                <a:gd name="connsiteY1" fmla="*/ 457200 h 1195070"/>
                <a:gd name="connsiteX2" fmla="*/ 3448050 w 4885690"/>
                <a:gd name="connsiteY2" fmla="*/ 53340 h 1195070"/>
                <a:gd name="connsiteX3" fmla="*/ 2853690 w 4885690"/>
                <a:gd name="connsiteY3" fmla="*/ 0 h 1195070"/>
                <a:gd name="connsiteX4" fmla="*/ 2396490 w 4885690"/>
                <a:gd name="connsiteY4" fmla="*/ 7620 h 1195070"/>
                <a:gd name="connsiteX5" fmla="*/ 274320 w 4885690"/>
                <a:gd name="connsiteY5" fmla="*/ 175260 h 1195070"/>
                <a:gd name="connsiteX6" fmla="*/ 0 w 4885690"/>
                <a:gd name="connsiteY6" fmla="*/ 368300 h 1195070"/>
                <a:gd name="connsiteX7" fmla="*/ 60960 w 4885690"/>
                <a:gd name="connsiteY7" fmla="*/ 520700 h 1195070"/>
                <a:gd name="connsiteX8" fmla="*/ 538480 w 4885690"/>
                <a:gd name="connsiteY8" fmla="*/ 561340 h 1195070"/>
                <a:gd name="connsiteX9" fmla="*/ 1016000 w 4885690"/>
                <a:gd name="connsiteY9" fmla="*/ 662940 h 1195070"/>
                <a:gd name="connsiteX10" fmla="*/ 1402080 w 4885690"/>
                <a:gd name="connsiteY10" fmla="*/ 723900 h 1195070"/>
                <a:gd name="connsiteX11" fmla="*/ 1930400 w 4885690"/>
                <a:gd name="connsiteY11" fmla="*/ 723900 h 1195070"/>
                <a:gd name="connsiteX12" fmla="*/ 2508250 w 4885690"/>
                <a:gd name="connsiteY12" fmla="*/ 828040 h 1195070"/>
                <a:gd name="connsiteX13" fmla="*/ 3272790 w 4885690"/>
                <a:gd name="connsiteY13" fmla="*/ 807720 h 1195070"/>
                <a:gd name="connsiteX14" fmla="*/ 3656330 w 4885690"/>
                <a:gd name="connsiteY14" fmla="*/ 1195070 h 1195070"/>
                <a:gd name="connsiteX0" fmla="*/ 4885690 w 4885690"/>
                <a:gd name="connsiteY0" fmla="*/ 967740 h 1370330"/>
                <a:gd name="connsiteX1" fmla="*/ 4232910 w 4885690"/>
                <a:gd name="connsiteY1" fmla="*/ 457200 h 1370330"/>
                <a:gd name="connsiteX2" fmla="*/ 3448050 w 4885690"/>
                <a:gd name="connsiteY2" fmla="*/ 53340 h 1370330"/>
                <a:gd name="connsiteX3" fmla="*/ 2853690 w 4885690"/>
                <a:gd name="connsiteY3" fmla="*/ 0 h 1370330"/>
                <a:gd name="connsiteX4" fmla="*/ 2396490 w 4885690"/>
                <a:gd name="connsiteY4" fmla="*/ 7620 h 1370330"/>
                <a:gd name="connsiteX5" fmla="*/ 274320 w 4885690"/>
                <a:gd name="connsiteY5" fmla="*/ 175260 h 1370330"/>
                <a:gd name="connsiteX6" fmla="*/ 0 w 4885690"/>
                <a:gd name="connsiteY6" fmla="*/ 368300 h 1370330"/>
                <a:gd name="connsiteX7" fmla="*/ 60960 w 4885690"/>
                <a:gd name="connsiteY7" fmla="*/ 520700 h 1370330"/>
                <a:gd name="connsiteX8" fmla="*/ 538480 w 4885690"/>
                <a:gd name="connsiteY8" fmla="*/ 561340 h 1370330"/>
                <a:gd name="connsiteX9" fmla="*/ 1016000 w 4885690"/>
                <a:gd name="connsiteY9" fmla="*/ 662940 h 1370330"/>
                <a:gd name="connsiteX10" fmla="*/ 1402080 w 4885690"/>
                <a:gd name="connsiteY10" fmla="*/ 723900 h 1370330"/>
                <a:gd name="connsiteX11" fmla="*/ 1930400 w 4885690"/>
                <a:gd name="connsiteY11" fmla="*/ 723900 h 1370330"/>
                <a:gd name="connsiteX12" fmla="*/ 2508250 w 4885690"/>
                <a:gd name="connsiteY12" fmla="*/ 828040 h 1370330"/>
                <a:gd name="connsiteX13" fmla="*/ 3272790 w 4885690"/>
                <a:gd name="connsiteY13" fmla="*/ 807720 h 1370330"/>
                <a:gd name="connsiteX14" fmla="*/ 4029710 w 4885690"/>
                <a:gd name="connsiteY14" fmla="*/ 1370330 h 1370330"/>
                <a:gd name="connsiteX0" fmla="*/ 4885690 w 4885690"/>
                <a:gd name="connsiteY0" fmla="*/ 967740 h 1370330"/>
                <a:gd name="connsiteX1" fmla="*/ 4232910 w 4885690"/>
                <a:gd name="connsiteY1" fmla="*/ 457200 h 1370330"/>
                <a:gd name="connsiteX2" fmla="*/ 3448050 w 4885690"/>
                <a:gd name="connsiteY2" fmla="*/ 53340 h 1370330"/>
                <a:gd name="connsiteX3" fmla="*/ 2853690 w 4885690"/>
                <a:gd name="connsiteY3" fmla="*/ 0 h 1370330"/>
                <a:gd name="connsiteX4" fmla="*/ 2396490 w 4885690"/>
                <a:gd name="connsiteY4" fmla="*/ 7620 h 1370330"/>
                <a:gd name="connsiteX5" fmla="*/ 274320 w 4885690"/>
                <a:gd name="connsiteY5" fmla="*/ 175260 h 1370330"/>
                <a:gd name="connsiteX6" fmla="*/ 0 w 4885690"/>
                <a:gd name="connsiteY6" fmla="*/ 368300 h 1370330"/>
                <a:gd name="connsiteX7" fmla="*/ 60960 w 4885690"/>
                <a:gd name="connsiteY7" fmla="*/ 520700 h 1370330"/>
                <a:gd name="connsiteX8" fmla="*/ 538480 w 4885690"/>
                <a:gd name="connsiteY8" fmla="*/ 561340 h 1370330"/>
                <a:gd name="connsiteX9" fmla="*/ 1016000 w 4885690"/>
                <a:gd name="connsiteY9" fmla="*/ 662940 h 1370330"/>
                <a:gd name="connsiteX10" fmla="*/ 1402080 w 4885690"/>
                <a:gd name="connsiteY10" fmla="*/ 723900 h 1370330"/>
                <a:gd name="connsiteX11" fmla="*/ 1930400 w 4885690"/>
                <a:gd name="connsiteY11" fmla="*/ 723900 h 1370330"/>
                <a:gd name="connsiteX12" fmla="*/ 2508250 w 4885690"/>
                <a:gd name="connsiteY12" fmla="*/ 828040 h 1370330"/>
                <a:gd name="connsiteX13" fmla="*/ 3272790 w 4885690"/>
                <a:gd name="connsiteY13" fmla="*/ 807720 h 1370330"/>
                <a:gd name="connsiteX14" fmla="*/ 3600450 w 4885690"/>
                <a:gd name="connsiteY14" fmla="*/ 1043940 h 1370330"/>
                <a:gd name="connsiteX15" fmla="*/ 4029710 w 4885690"/>
                <a:gd name="connsiteY15" fmla="*/ 1370330 h 1370330"/>
                <a:gd name="connsiteX0" fmla="*/ 4885690 w 4885690"/>
                <a:gd name="connsiteY0" fmla="*/ 967740 h 1370330"/>
                <a:gd name="connsiteX1" fmla="*/ 4232910 w 4885690"/>
                <a:gd name="connsiteY1" fmla="*/ 457200 h 1370330"/>
                <a:gd name="connsiteX2" fmla="*/ 3448050 w 4885690"/>
                <a:gd name="connsiteY2" fmla="*/ 53340 h 1370330"/>
                <a:gd name="connsiteX3" fmla="*/ 2853690 w 4885690"/>
                <a:gd name="connsiteY3" fmla="*/ 0 h 1370330"/>
                <a:gd name="connsiteX4" fmla="*/ 2396490 w 4885690"/>
                <a:gd name="connsiteY4" fmla="*/ 7620 h 1370330"/>
                <a:gd name="connsiteX5" fmla="*/ 274320 w 4885690"/>
                <a:gd name="connsiteY5" fmla="*/ 175260 h 1370330"/>
                <a:gd name="connsiteX6" fmla="*/ 0 w 4885690"/>
                <a:gd name="connsiteY6" fmla="*/ 368300 h 1370330"/>
                <a:gd name="connsiteX7" fmla="*/ 60960 w 4885690"/>
                <a:gd name="connsiteY7" fmla="*/ 520700 h 1370330"/>
                <a:gd name="connsiteX8" fmla="*/ 538480 w 4885690"/>
                <a:gd name="connsiteY8" fmla="*/ 561340 h 1370330"/>
                <a:gd name="connsiteX9" fmla="*/ 1016000 w 4885690"/>
                <a:gd name="connsiteY9" fmla="*/ 662940 h 1370330"/>
                <a:gd name="connsiteX10" fmla="*/ 1402080 w 4885690"/>
                <a:gd name="connsiteY10" fmla="*/ 723900 h 1370330"/>
                <a:gd name="connsiteX11" fmla="*/ 1930400 w 4885690"/>
                <a:gd name="connsiteY11" fmla="*/ 723900 h 1370330"/>
                <a:gd name="connsiteX12" fmla="*/ 2508250 w 4885690"/>
                <a:gd name="connsiteY12" fmla="*/ 828040 h 1370330"/>
                <a:gd name="connsiteX13" fmla="*/ 2891790 w 4885690"/>
                <a:gd name="connsiteY13" fmla="*/ 811530 h 1370330"/>
                <a:gd name="connsiteX14" fmla="*/ 3272790 w 4885690"/>
                <a:gd name="connsiteY14" fmla="*/ 807720 h 1370330"/>
                <a:gd name="connsiteX15" fmla="*/ 3600450 w 4885690"/>
                <a:gd name="connsiteY15" fmla="*/ 1043940 h 1370330"/>
                <a:gd name="connsiteX16" fmla="*/ 4029710 w 4885690"/>
                <a:gd name="connsiteY16" fmla="*/ 1370330 h 1370330"/>
                <a:gd name="connsiteX0" fmla="*/ 4885690 w 4885690"/>
                <a:gd name="connsiteY0" fmla="*/ 967740 h 1370330"/>
                <a:gd name="connsiteX1" fmla="*/ 4232910 w 4885690"/>
                <a:gd name="connsiteY1" fmla="*/ 457200 h 1370330"/>
                <a:gd name="connsiteX2" fmla="*/ 3448050 w 4885690"/>
                <a:gd name="connsiteY2" fmla="*/ 53340 h 1370330"/>
                <a:gd name="connsiteX3" fmla="*/ 2853690 w 4885690"/>
                <a:gd name="connsiteY3" fmla="*/ 0 h 1370330"/>
                <a:gd name="connsiteX4" fmla="*/ 2396490 w 4885690"/>
                <a:gd name="connsiteY4" fmla="*/ 7620 h 1370330"/>
                <a:gd name="connsiteX5" fmla="*/ 274320 w 4885690"/>
                <a:gd name="connsiteY5" fmla="*/ 175260 h 1370330"/>
                <a:gd name="connsiteX6" fmla="*/ 0 w 4885690"/>
                <a:gd name="connsiteY6" fmla="*/ 368300 h 1370330"/>
                <a:gd name="connsiteX7" fmla="*/ 60960 w 4885690"/>
                <a:gd name="connsiteY7" fmla="*/ 520700 h 1370330"/>
                <a:gd name="connsiteX8" fmla="*/ 538480 w 4885690"/>
                <a:gd name="connsiteY8" fmla="*/ 561340 h 1370330"/>
                <a:gd name="connsiteX9" fmla="*/ 1016000 w 4885690"/>
                <a:gd name="connsiteY9" fmla="*/ 662940 h 1370330"/>
                <a:gd name="connsiteX10" fmla="*/ 1402080 w 4885690"/>
                <a:gd name="connsiteY10" fmla="*/ 723900 h 1370330"/>
                <a:gd name="connsiteX11" fmla="*/ 1930400 w 4885690"/>
                <a:gd name="connsiteY11" fmla="*/ 723900 h 1370330"/>
                <a:gd name="connsiteX12" fmla="*/ 2508250 w 4885690"/>
                <a:gd name="connsiteY12" fmla="*/ 828040 h 1370330"/>
                <a:gd name="connsiteX13" fmla="*/ 2891790 w 4885690"/>
                <a:gd name="connsiteY13" fmla="*/ 811530 h 1370330"/>
                <a:gd name="connsiteX14" fmla="*/ 3272790 w 4885690"/>
                <a:gd name="connsiteY14" fmla="*/ 807720 h 1370330"/>
                <a:gd name="connsiteX15" fmla="*/ 3615690 w 4885690"/>
                <a:gd name="connsiteY15" fmla="*/ 975360 h 1370330"/>
                <a:gd name="connsiteX16" fmla="*/ 4029710 w 4885690"/>
                <a:gd name="connsiteY16" fmla="*/ 1370330 h 1370330"/>
                <a:gd name="connsiteX0" fmla="*/ 4885690 w 4885690"/>
                <a:gd name="connsiteY0" fmla="*/ 967740 h 1370330"/>
                <a:gd name="connsiteX1" fmla="*/ 4232910 w 4885690"/>
                <a:gd name="connsiteY1" fmla="*/ 457200 h 1370330"/>
                <a:gd name="connsiteX2" fmla="*/ 3448050 w 4885690"/>
                <a:gd name="connsiteY2" fmla="*/ 53340 h 1370330"/>
                <a:gd name="connsiteX3" fmla="*/ 2853690 w 4885690"/>
                <a:gd name="connsiteY3" fmla="*/ 0 h 1370330"/>
                <a:gd name="connsiteX4" fmla="*/ 2396490 w 4885690"/>
                <a:gd name="connsiteY4" fmla="*/ 7620 h 1370330"/>
                <a:gd name="connsiteX5" fmla="*/ 274320 w 4885690"/>
                <a:gd name="connsiteY5" fmla="*/ 175260 h 1370330"/>
                <a:gd name="connsiteX6" fmla="*/ 0 w 4885690"/>
                <a:gd name="connsiteY6" fmla="*/ 368300 h 1370330"/>
                <a:gd name="connsiteX7" fmla="*/ 60960 w 4885690"/>
                <a:gd name="connsiteY7" fmla="*/ 520700 h 1370330"/>
                <a:gd name="connsiteX8" fmla="*/ 538480 w 4885690"/>
                <a:gd name="connsiteY8" fmla="*/ 561340 h 1370330"/>
                <a:gd name="connsiteX9" fmla="*/ 1016000 w 4885690"/>
                <a:gd name="connsiteY9" fmla="*/ 662940 h 1370330"/>
                <a:gd name="connsiteX10" fmla="*/ 1402080 w 4885690"/>
                <a:gd name="connsiteY10" fmla="*/ 723900 h 1370330"/>
                <a:gd name="connsiteX11" fmla="*/ 1930400 w 4885690"/>
                <a:gd name="connsiteY11" fmla="*/ 723900 h 1370330"/>
                <a:gd name="connsiteX12" fmla="*/ 2508250 w 4885690"/>
                <a:gd name="connsiteY12" fmla="*/ 828040 h 1370330"/>
                <a:gd name="connsiteX13" fmla="*/ 2891790 w 4885690"/>
                <a:gd name="connsiteY13" fmla="*/ 811530 h 1370330"/>
                <a:gd name="connsiteX14" fmla="*/ 3307080 w 4885690"/>
                <a:gd name="connsiteY14" fmla="*/ 800100 h 1370330"/>
                <a:gd name="connsiteX15" fmla="*/ 3615690 w 4885690"/>
                <a:gd name="connsiteY15" fmla="*/ 975360 h 1370330"/>
                <a:gd name="connsiteX16" fmla="*/ 4029710 w 4885690"/>
                <a:gd name="connsiteY16" fmla="*/ 1370330 h 1370330"/>
                <a:gd name="connsiteX0" fmla="*/ 4885690 w 4885690"/>
                <a:gd name="connsiteY0" fmla="*/ 967740 h 1370330"/>
                <a:gd name="connsiteX1" fmla="*/ 4232910 w 4885690"/>
                <a:gd name="connsiteY1" fmla="*/ 457200 h 1370330"/>
                <a:gd name="connsiteX2" fmla="*/ 3448050 w 4885690"/>
                <a:gd name="connsiteY2" fmla="*/ 53340 h 1370330"/>
                <a:gd name="connsiteX3" fmla="*/ 2853690 w 4885690"/>
                <a:gd name="connsiteY3" fmla="*/ 0 h 1370330"/>
                <a:gd name="connsiteX4" fmla="*/ 2396490 w 4885690"/>
                <a:gd name="connsiteY4" fmla="*/ 7620 h 1370330"/>
                <a:gd name="connsiteX5" fmla="*/ 274320 w 4885690"/>
                <a:gd name="connsiteY5" fmla="*/ 175260 h 1370330"/>
                <a:gd name="connsiteX6" fmla="*/ 0 w 4885690"/>
                <a:gd name="connsiteY6" fmla="*/ 368300 h 1370330"/>
                <a:gd name="connsiteX7" fmla="*/ 60960 w 4885690"/>
                <a:gd name="connsiteY7" fmla="*/ 520700 h 1370330"/>
                <a:gd name="connsiteX8" fmla="*/ 538480 w 4885690"/>
                <a:gd name="connsiteY8" fmla="*/ 561340 h 1370330"/>
                <a:gd name="connsiteX9" fmla="*/ 1016000 w 4885690"/>
                <a:gd name="connsiteY9" fmla="*/ 662940 h 1370330"/>
                <a:gd name="connsiteX10" fmla="*/ 1402080 w 4885690"/>
                <a:gd name="connsiteY10" fmla="*/ 723900 h 1370330"/>
                <a:gd name="connsiteX11" fmla="*/ 1930400 w 4885690"/>
                <a:gd name="connsiteY11" fmla="*/ 723900 h 1370330"/>
                <a:gd name="connsiteX12" fmla="*/ 2508250 w 4885690"/>
                <a:gd name="connsiteY12" fmla="*/ 828040 h 1370330"/>
                <a:gd name="connsiteX13" fmla="*/ 2960370 w 4885690"/>
                <a:gd name="connsiteY13" fmla="*/ 857250 h 1370330"/>
                <a:gd name="connsiteX14" fmla="*/ 3307080 w 4885690"/>
                <a:gd name="connsiteY14" fmla="*/ 800100 h 1370330"/>
                <a:gd name="connsiteX15" fmla="*/ 3615690 w 4885690"/>
                <a:gd name="connsiteY15" fmla="*/ 975360 h 1370330"/>
                <a:gd name="connsiteX16" fmla="*/ 4029710 w 4885690"/>
                <a:gd name="connsiteY16" fmla="*/ 1370330 h 1370330"/>
                <a:gd name="connsiteX0" fmla="*/ 4885690 w 4885690"/>
                <a:gd name="connsiteY0" fmla="*/ 967740 h 1370330"/>
                <a:gd name="connsiteX1" fmla="*/ 4232910 w 4885690"/>
                <a:gd name="connsiteY1" fmla="*/ 457200 h 1370330"/>
                <a:gd name="connsiteX2" fmla="*/ 3448050 w 4885690"/>
                <a:gd name="connsiteY2" fmla="*/ 53340 h 1370330"/>
                <a:gd name="connsiteX3" fmla="*/ 2853690 w 4885690"/>
                <a:gd name="connsiteY3" fmla="*/ 0 h 1370330"/>
                <a:gd name="connsiteX4" fmla="*/ 2396490 w 4885690"/>
                <a:gd name="connsiteY4" fmla="*/ 7620 h 1370330"/>
                <a:gd name="connsiteX5" fmla="*/ 274320 w 4885690"/>
                <a:gd name="connsiteY5" fmla="*/ 175260 h 1370330"/>
                <a:gd name="connsiteX6" fmla="*/ 0 w 4885690"/>
                <a:gd name="connsiteY6" fmla="*/ 368300 h 1370330"/>
                <a:gd name="connsiteX7" fmla="*/ 60960 w 4885690"/>
                <a:gd name="connsiteY7" fmla="*/ 520700 h 1370330"/>
                <a:gd name="connsiteX8" fmla="*/ 538480 w 4885690"/>
                <a:gd name="connsiteY8" fmla="*/ 561340 h 1370330"/>
                <a:gd name="connsiteX9" fmla="*/ 1016000 w 4885690"/>
                <a:gd name="connsiteY9" fmla="*/ 662940 h 1370330"/>
                <a:gd name="connsiteX10" fmla="*/ 1402080 w 4885690"/>
                <a:gd name="connsiteY10" fmla="*/ 723900 h 1370330"/>
                <a:gd name="connsiteX11" fmla="*/ 1930400 w 4885690"/>
                <a:gd name="connsiteY11" fmla="*/ 723900 h 1370330"/>
                <a:gd name="connsiteX12" fmla="*/ 2508250 w 4885690"/>
                <a:gd name="connsiteY12" fmla="*/ 828040 h 1370330"/>
                <a:gd name="connsiteX13" fmla="*/ 3135630 w 4885690"/>
                <a:gd name="connsiteY13" fmla="*/ 800100 h 1370330"/>
                <a:gd name="connsiteX14" fmla="*/ 3307080 w 4885690"/>
                <a:gd name="connsiteY14" fmla="*/ 800100 h 1370330"/>
                <a:gd name="connsiteX15" fmla="*/ 3615690 w 4885690"/>
                <a:gd name="connsiteY15" fmla="*/ 975360 h 1370330"/>
                <a:gd name="connsiteX16" fmla="*/ 4029710 w 4885690"/>
                <a:gd name="connsiteY16" fmla="*/ 1370330 h 1370330"/>
                <a:gd name="connsiteX0" fmla="*/ 4885690 w 4885690"/>
                <a:gd name="connsiteY0" fmla="*/ 967740 h 1370330"/>
                <a:gd name="connsiteX1" fmla="*/ 4232910 w 4885690"/>
                <a:gd name="connsiteY1" fmla="*/ 457200 h 1370330"/>
                <a:gd name="connsiteX2" fmla="*/ 3448050 w 4885690"/>
                <a:gd name="connsiteY2" fmla="*/ 53340 h 1370330"/>
                <a:gd name="connsiteX3" fmla="*/ 2853690 w 4885690"/>
                <a:gd name="connsiteY3" fmla="*/ 0 h 1370330"/>
                <a:gd name="connsiteX4" fmla="*/ 2396490 w 4885690"/>
                <a:gd name="connsiteY4" fmla="*/ 7620 h 1370330"/>
                <a:gd name="connsiteX5" fmla="*/ 274320 w 4885690"/>
                <a:gd name="connsiteY5" fmla="*/ 175260 h 1370330"/>
                <a:gd name="connsiteX6" fmla="*/ 0 w 4885690"/>
                <a:gd name="connsiteY6" fmla="*/ 368300 h 1370330"/>
                <a:gd name="connsiteX7" fmla="*/ 60960 w 4885690"/>
                <a:gd name="connsiteY7" fmla="*/ 520700 h 1370330"/>
                <a:gd name="connsiteX8" fmla="*/ 538480 w 4885690"/>
                <a:gd name="connsiteY8" fmla="*/ 561340 h 1370330"/>
                <a:gd name="connsiteX9" fmla="*/ 1016000 w 4885690"/>
                <a:gd name="connsiteY9" fmla="*/ 662940 h 1370330"/>
                <a:gd name="connsiteX10" fmla="*/ 1402080 w 4885690"/>
                <a:gd name="connsiteY10" fmla="*/ 723900 h 1370330"/>
                <a:gd name="connsiteX11" fmla="*/ 1930400 w 4885690"/>
                <a:gd name="connsiteY11" fmla="*/ 723900 h 1370330"/>
                <a:gd name="connsiteX12" fmla="*/ 2717800 w 4885690"/>
                <a:gd name="connsiteY12" fmla="*/ 858520 h 1370330"/>
                <a:gd name="connsiteX13" fmla="*/ 3135630 w 4885690"/>
                <a:gd name="connsiteY13" fmla="*/ 800100 h 1370330"/>
                <a:gd name="connsiteX14" fmla="*/ 3307080 w 4885690"/>
                <a:gd name="connsiteY14" fmla="*/ 800100 h 1370330"/>
                <a:gd name="connsiteX15" fmla="*/ 3615690 w 4885690"/>
                <a:gd name="connsiteY15" fmla="*/ 975360 h 1370330"/>
                <a:gd name="connsiteX16" fmla="*/ 4029710 w 4885690"/>
                <a:gd name="connsiteY16" fmla="*/ 1370330 h 1370330"/>
                <a:gd name="connsiteX0" fmla="*/ 4885690 w 4885690"/>
                <a:gd name="connsiteY0" fmla="*/ 967740 h 1370330"/>
                <a:gd name="connsiteX1" fmla="*/ 4232910 w 4885690"/>
                <a:gd name="connsiteY1" fmla="*/ 457200 h 1370330"/>
                <a:gd name="connsiteX2" fmla="*/ 3448050 w 4885690"/>
                <a:gd name="connsiteY2" fmla="*/ 53340 h 1370330"/>
                <a:gd name="connsiteX3" fmla="*/ 2853690 w 4885690"/>
                <a:gd name="connsiteY3" fmla="*/ 0 h 1370330"/>
                <a:gd name="connsiteX4" fmla="*/ 2396490 w 4885690"/>
                <a:gd name="connsiteY4" fmla="*/ 7620 h 1370330"/>
                <a:gd name="connsiteX5" fmla="*/ 274320 w 4885690"/>
                <a:gd name="connsiteY5" fmla="*/ 175260 h 1370330"/>
                <a:gd name="connsiteX6" fmla="*/ 0 w 4885690"/>
                <a:gd name="connsiteY6" fmla="*/ 368300 h 1370330"/>
                <a:gd name="connsiteX7" fmla="*/ 60960 w 4885690"/>
                <a:gd name="connsiteY7" fmla="*/ 520700 h 1370330"/>
                <a:gd name="connsiteX8" fmla="*/ 538480 w 4885690"/>
                <a:gd name="connsiteY8" fmla="*/ 561340 h 1370330"/>
                <a:gd name="connsiteX9" fmla="*/ 1016000 w 4885690"/>
                <a:gd name="connsiteY9" fmla="*/ 662940 h 1370330"/>
                <a:gd name="connsiteX10" fmla="*/ 1402080 w 4885690"/>
                <a:gd name="connsiteY10" fmla="*/ 723900 h 1370330"/>
                <a:gd name="connsiteX11" fmla="*/ 1930400 w 4885690"/>
                <a:gd name="connsiteY11" fmla="*/ 723900 h 1370330"/>
                <a:gd name="connsiteX12" fmla="*/ 2717800 w 4885690"/>
                <a:gd name="connsiteY12" fmla="*/ 858520 h 1370330"/>
                <a:gd name="connsiteX13" fmla="*/ 3135630 w 4885690"/>
                <a:gd name="connsiteY13" fmla="*/ 800100 h 1370330"/>
                <a:gd name="connsiteX14" fmla="*/ 2880360 w 4885690"/>
                <a:gd name="connsiteY14" fmla="*/ 830580 h 1370330"/>
                <a:gd name="connsiteX15" fmla="*/ 3307080 w 4885690"/>
                <a:gd name="connsiteY15" fmla="*/ 800100 h 1370330"/>
                <a:gd name="connsiteX16" fmla="*/ 3615690 w 4885690"/>
                <a:gd name="connsiteY16" fmla="*/ 975360 h 1370330"/>
                <a:gd name="connsiteX17" fmla="*/ 4029710 w 4885690"/>
                <a:gd name="connsiteY17" fmla="*/ 1370330 h 1370330"/>
                <a:gd name="connsiteX0" fmla="*/ 4885690 w 4885690"/>
                <a:gd name="connsiteY0" fmla="*/ 967740 h 1370330"/>
                <a:gd name="connsiteX1" fmla="*/ 4232910 w 4885690"/>
                <a:gd name="connsiteY1" fmla="*/ 457200 h 1370330"/>
                <a:gd name="connsiteX2" fmla="*/ 3448050 w 4885690"/>
                <a:gd name="connsiteY2" fmla="*/ 53340 h 1370330"/>
                <a:gd name="connsiteX3" fmla="*/ 2853690 w 4885690"/>
                <a:gd name="connsiteY3" fmla="*/ 0 h 1370330"/>
                <a:gd name="connsiteX4" fmla="*/ 2396490 w 4885690"/>
                <a:gd name="connsiteY4" fmla="*/ 7620 h 1370330"/>
                <a:gd name="connsiteX5" fmla="*/ 274320 w 4885690"/>
                <a:gd name="connsiteY5" fmla="*/ 175260 h 1370330"/>
                <a:gd name="connsiteX6" fmla="*/ 0 w 4885690"/>
                <a:gd name="connsiteY6" fmla="*/ 368300 h 1370330"/>
                <a:gd name="connsiteX7" fmla="*/ 60960 w 4885690"/>
                <a:gd name="connsiteY7" fmla="*/ 520700 h 1370330"/>
                <a:gd name="connsiteX8" fmla="*/ 538480 w 4885690"/>
                <a:gd name="connsiteY8" fmla="*/ 561340 h 1370330"/>
                <a:gd name="connsiteX9" fmla="*/ 1016000 w 4885690"/>
                <a:gd name="connsiteY9" fmla="*/ 662940 h 1370330"/>
                <a:gd name="connsiteX10" fmla="*/ 1402080 w 4885690"/>
                <a:gd name="connsiteY10" fmla="*/ 723900 h 1370330"/>
                <a:gd name="connsiteX11" fmla="*/ 1930400 w 4885690"/>
                <a:gd name="connsiteY11" fmla="*/ 723900 h 1370330"/>
                <a:gd name="connsiteX12" fmla="*/ 2419350 w 4885690"/>
                <a:gd name="connsiteY12" fmla="*/ 803910 h 1370330"/>
                <a:gd name="connsiteX13" fmla="*/ 2717800 w 4885690"/>
                <a:gd name="connsiteY13" fmla="*/ 858520 h 1370330"/>
                <a:gd name="connsiteX14" fmla="*/ 3135630 w 4885690"/>
                <a:gd name="connsiteY14" fmla="*/ 800100 h 1370330"/>
                <a:gd name="connsiteX15" fmla="*/ 2880360 w 4885690"/>
                <a:gd name="connsiteY15" fmla="*/ 830580 h 1370330"/>
                <a:gd name="connsiteX16" fmla="*/ 3307080 w 4885690"/>
                <a:gd name="connsiteY16" fmla="*/ 800100 h 1370330"/>
                <a:gd name="connsiteX17" fmla="*/ 3615690 w 4885690"/>
                <a:gd name="connsiteY17" fmla="*/ 975360 h 1370330"/>
                <a:gd name="connsiteX18" fmla="*/ 4029710 w 4885690"/>
                <a:gd name="connsiteY18" fmla="*/ 1370330 h 1370330"/>
                <a:gd name="connsiteX0" fmla="*/ 4885690 w 4885690"/>
                <a:gd name="connsiteY0" fmla="*/ 967740 h 1370330"/>
                <a:gd name="connsiteX1" fmla="*/ 4232910 w 4885690"/>
                <a:gd name="connsiteY1" fmla="*/ 457200 h 1370330"/>
                <a:gd name="connsiteX2" fmla="*/ 3448050 w 4885690"/>
                <a:gd name="connsiteY2" fmla="*/ 53340 h 1370330"/>
                <a:gd name="connsiteX3" fmla="*/ 2853690 w 4885690"/>
                <a:gd name="connsiteY3" fmla="*/ 0 h 1370330"/>
                <a:gd name="connsiteX4" fmla="*/ 2396490 w 4885690"/>
                <a:gd name="connsiteY4" fmla="*/ 7620 h 1370330"/>
                <a:gd name="connsiteX5" fmla="*/ 274320 w 4885690"/>
                <a:gd name="connsiteY5" fmla="*/ 175260 h 1370330"/>
                <a:gd name="connsiteX6" fmla="*/ 0 w 4885690"/>
                <a:gd name="connsiteY6" fmla="*/ 368300 h 1370330"/>
                <a:gd name="connsiteX7" fmla="*/ 60960 w 4885690"/>
                <a:gd name="connsiteY7" fmla="*/ 520700 h 1370330"/>
                <a:gd name="connsiteX8" fmla="*/ 538480 w 4885690"/>
                <a:gd name="connsiteY8" fmla="*/ 561340 h 1370330"/>
                <a:gd name="connsiteX9" fmla="*/ 1016000 w 4885690"/>
                <a:gd name="connsiteY9" fmla="*/ 662940 h 1370330"/>
                <a:gd name="connsiteX10" fmla="*/ 1402080 w 4885690"/>
                <a:gd name="connsiteY10" fmla="*/ 723900 h 1370330"/>
                <a:gd name="connsiteX11" fmla="*/ 1930400 w 4885690"/>
                <a:gd name="connsiteY11" fmla="*/ 723900 h 1370330"/>
                <a:gd name="connsiteX12" fmla="*/ 2407920 w 4885690"/>
                <a:gd name="connsiteY12" fmla="*/ 838200 h 1370330"/>
                <a:gd name="connsiteX13" fmla="*/ 2717800 w 4885690"/>
                <a:gd name="connsiteY13" fmla="*/ 858520 h 1370330"/>
                <a:gd name="connsiteX14" fmla="*/ 3135630 w 4885690"/>
                <a:gd name="connsiteY14" fmla="*/ 800100 h 1370330"/>
                <a:gd name="connsiteX15" fmla="*/ 2880360 w 4885690"/>
                <a:gd name="connsiteY15" fmla="*/ 830580 h 1370330"/>
                <a:gd name="connsiteX16" fmla="*/ 3307080 w 4885690"/>
                <a:gd name="connsiteY16" fmla="*/ 800100 h 1370330"/>
                <a:gd name="connsiteX17" fmla="*/ 3615690 w 4885690"/>
                <a:gd name="connsiteY17" fmla="*/ 975360 h 1370330"/>
                <a:gd name="connsiteX18" fmla="*/ 4029710 w 4885690"/>
                <a:gd name="connsiteY18" fmla="*/ 1370330 h 1370330"/>
                <a:gd name="connsiteX0" fmla="*/ 4885690 w 4885690"/>
                <a:gd name="connsiteY0" fmla="*/ 967740 h 1370330"/>
                <a:gd name="connsiteX1" fmla="*/ 4232910 w 4885690"/>
                <a:gd name="connsiteY1" fmla="*/ 457200 h 1370330"/>
                <a:gd name="connsiteX2" fmla="*/ 3448050 w 4885690"/>
                <a:gd name="connsiteY2" fmla="*/ 53340 h 1370330"/>
                <a:gd name="connsiteX3" fmla="*/ 2853690 w 4885690"/>
                <a:gd name="connsiteY3" fmla="*/ 0 h 1370330"/>
                <a:gd name="connsiteX4" fmla="*/ 2396490 w 4885690"/>
                <a:gd name="connsiteY4" fmla="*/ 7620 h 1370330"/>
                <a:gd name="connsiteX5" fmla="*/ 274320 w 4885690"/>
                <a:gd name="connsiteY5" fmla="*/ 175260 h 1370330"/>
                <a:gd name="connsiteX6" fmla="*/ 0 w 4885690"/>
                <a:gd name="connsiteY6" fmla="*/ 368300 h 1370330"/>
                <a:gd name="connsiteX7" fmla="*/ 60960 w 4885690"/>
                <a:gd name="connsiteY7" fmla="*/ 520700 h 1370330"/>
                <a:gd name="connsiteX8" fmla="*/ 538480 w 4885690"/>
                <a:gd name="connsiteY8" fmla="*/ 561340 h 1370330"/>
                <a:gd name="connsiteX9" fmla="*/ 1016000 w 4885690"/>
                <a:gd name="connsiteY9" fmla="*/ 662940 h 1370330"/>
                <a:gd name="connsiteX10" fmla="*/ 1402080 w 4885690"/>
                <a:gd name="connsiteY10" fmla="*/ 723900 h 1370330"/>
                <a:gd name="connsiteX11" fmla="*/ 1930400 w 4885690"/>
                <a:gd name="connsiteY11" fmla="*/ 723900 h 1370330"/>
                <a:gd name="connsiteX12" fmla="*/ 2407920 w 4885690"/>
                <a:gd name="connsiteY12" fmla="*/ 838200 h 1370330"/>
                <a:gd name="connsiteX13" fmla="*/ 2717800 w 4885690"/>
                <a:gd name="connsiteY13" fmla="*/ 858520 h 1370330"/>
                <a:gd name="connsiteX14" fmla="*/ 3135630 w 4885690"/>
                <a:gd name="connsiteY14" fmla="*/ 800100 h 1370330"/>
                <a:gd name="connsiteX15" fmla="*/ 2899410 w 4885690"/>
                <a:gd name="connsiteY15" fmla="*/ 849630 h 1370330"/>
                <a:gd name="connsiteX16" fmla="*/ 3307080 w 4885690"/>
                <a:gd name="connsiteY16" fmla="*/ 800100 h 1370330"/>
                <a:gd name="connsiteX17" fmla="*/ 3615690 w 4885690"/>
                <a:gd name="connsiteY17" fmla="*/ 975360 h 1370330"/>
                <a:gd name="connsiteX18" fmla="*/ 4029710 w 4885690"/>
                <a:gd name="connsiteY18" fmla="*/ 1370330 h 1370330"/>
                <a:gd name="connsiteX0" fmla="*/ 4885690 w 4885690"/>
                <a:gd name="connsiteY0" fmla="*/ 967740 h 1370330"/>
                <a:gd name="connsiteX1" fmla="*/ 4232910 w 4885690"/>
                <a:gd name="connsiteY1" fmla="*/ 457200 h 1370330"/>
                <a:gd name="connsiteX2" fmla="*/ 3448050 w 4885690"/>
                <a:gd name="connsiteY2" fmla="*/ 53340 h 1370330"/>
                <a:gd name="connsiteX3" fmla="*/ 2853690 w 4885690"/>
                <a:gd name="connsiteY3" fmla="*/ 0 h 1370330"/>
                <a:gd name="connsiteX4" fmla="*/ 2396490 w 4885690"/>
                <a:gd name="connsiteY4" fmla="*/ 7620 h 1370330"/>
                <a:gd name="connsiteX5" fmla="*/ 274320 w 4885690"/>
                <a:gd name="connsiteY5" fmla="*/ 175260 h 1370330"/>
                <a:gd name="connsiteX6" fmla="*/ 0 w 4885690"/>
                <a:gd name="connsiteY6" fmla="*/ 368300 h 1370330"/>
                <a:gd name="connsiteX7" fmla="*/ 60960 w 4885690"/>
                <a:gd name="connsiteY7" fmla="*/ 520700 h 1370330"/>
                <a:gd name="connsiteX8" fmla="*/ 538480 w 4885690"/>
                <a:gd name="connsiteY8" fmla="*/ 561340 h 1370330"/>
                <a:gd name="connsiteX9" fmla="*/ 1016000 w 4885690"/>
                <a:gd name="connsiteY9" fmla="*/ 662940 h 1370330"/>
                <a:gd name="connsiteX10" fmla="*/ 1402080 w 4885690"/>
                <a:gd name="connsiteY10" fmla="*/ 723900 h 1370330"/>
                <a:gd name="connsiteX11" fmla="*/ 1930400 w 4885690"/>
                <a:gd name="connsiteY11" fmla="*/ 723900 h 1370330"/>
                <a:gd name="connsiteX12" fmla="*/ 2407920 w 4885690"/>
                <a:gd name="connsiteY12" fmla="*/ 838200 h 1370330"/>
                <a:gd name="connsiteX13" fmla="*/ 2717800 w 4885690"/>
                <a:gd name="connsiteY13" fmla="*/ 858520 h 1370330"/>
                <a:gd name="connsiteX14" fmla="*/ 3135630 w 4885690"/>
                <a:gd name="connsiteY14" fmla="*/ 800100 h 1370330"/>
                <a:gd name="connsiteX15" fmla="*/ 2899410 w 4885690"/>
                <a:gd name="connsiteY15" fmla="*/ 849630 h 1370330"/>
                <a:gd name="connsiteX16" fmla="*/ 3360420 w 4885690"/>
                <a:gd name="connsiteY16" fmla="*/ 807720 h 1370330"/>
                <a:gd name="connsiteX17" fmla="*/ 3615690 w 4885690"/>
                <a:gd name="connsiteY17" fmla="*/ 975360 h 1370330"/>
                <a:gd name="connsiteX18" fmla="*/ 4029710 w 4885690"/>
                <a:gd name="connsiteY18" fmla="*/ 1370330 h 1370330"/>
                <a:gd name="connsiteX0" fmla="*/ 4885690 w 4885690"/>
                <a:gd name="connsiteY0" fmla="*/ 967740 h 1370330"/>
                <a:gd name="connsiteX1" fmla="*/ 4232910 w 4885690"/>
                <a:gd name="connsiteY1" fmla="*/ 457200 h 1370330"/>
                <a:gd name="connsiteX2" fmla="*/ 3448050 w 4885690"/>
                <a:gd name="connsiteY2" fmla="*/ 53340 h 1370330"/>
                <a:gd name="connsiteX3" fmla="*/ 2853690 w 4885690"/>
                <a:gd name="connsiteY3" fmla="*/ 0 h 1370330"/>
                <a:gd name="connsiteX4" fmla="*/ 2396490 w 4885690"/>
                <a:gd name="connsiteY4" fmla="*/ 7620 h 1370330"/>
                <a:gd name="connsiteX5" fmla="*/ 274320 w 4885690"/>
                <a:gd name="connsiteY5" fmla="*/ 175260 h 1370330"/>
                <a:gd name="connsiteX6" fmla="*/ 0 w 4885690"/>
                <a:gd name="connsiteY6" fmla="*/ 368300 h 1370330"/>
                <a:gd name="connsiteX7" fmla="*/ 60960 w 4885690"/>
                <a:gd name="connsiteY7" fmla="*/ 520700 h 1370330"/>
                <a:gd name="connsiteX8" fmla="*/ 538480 w 4885690"/>
                <a:gd name="connsiteY8" fmla="*/ 561340 h 1370330"/>
                <a:gd name="connsiteX9" fmla="*/ 1016000 w 4885690"/>
                <a:gd name="connsiteY9" fmla="*/ 662940 h 1370330"/>
                <a:gd name="connsiteX10" fmla="*/ 1402080 w 4885690"/>
                <a:gd name="connsiteY10" fmla="*/ 723900 h 1370330"/>
                <a:gd name="connsiteX11" fmla="*/ 1930400 w 4885690"/>
                <a:gd name="connsiteY11" fmla="*/ 723900 h 1370330"/>
                <a:gd name="connsiteX12" fmla="*/ 2407920 w 4885690"/>
                <a:gd name="connsiteY12" fmla="*/ 838200 h 1370330"/>
                <a:gd name="connsiteX13" fmla="*/ 2717800 w 4885690"/>
                <a:gd name="connsiteY13" fmla="*/ 858520 h 1370330"/>
                <a:gd name="connsiteX14" fmla="*/ 3135630 w 4885690"/>
                <a:gd name="connsiteY14" fmla="*/ 800100 h 1370330"/>
                <a:gd name="connsiteX15" fmla="*/ 2899410 w 4885690"/>
                <a:gd name="connsiteY15" fmla="*/ 849630 h 1370330"/>
                <a:gd name="connsiteX16" fmla="*/ 3360420 w 4885690"/>
                <a:gd name="connsiteY16" fmla="*/ 807720 h 1370330"/>
                <a:gd name="connsiteX17" fmla="*/ 3615690 w 4885690"/>
                <a:gd name="connsiteY17" fmla="*/ 975360 h 1370330"/>
                <a:gd name="connsiteX18" fmla="*/ 4029710 w 4885690"/>
                <a:gd name="connsiteY18" fmla="*/ 1370330 h 1370330"/>
                <a:gd name="connsiteX0" fmla="*/ 4885690 w 4885690"/>
                <a:gd name="connsiteY0" fmla="*/ 967740 h 1370330"/>
                <a:gd name="connsiteX1" fmla="*/ 4232910 w 4885690"/>
                <a:gd name="connsiteY1" fmla="*/ 457200 h 1370330"/>
                <a:gd name="connsiteX2" fmla="*/ 3448050 w 4885690"/>
                <a:gd name="connsiteY2" fmla="*/ 53340 h 1370330"/>
                <a:gd name="connsiteX3" fmla="*/ 2853690 w 4885690"/>
                <a:gd name="connsiteY3" fmla="*/ 0 h 1370330"/>
                <a:gd name="connsiteX4" fmla="*/ 2396490 w 4885690"/>
                <a:gd name="connsiteY4" fmla="*/ 7620 h 1370330"/>
                <a:gd name="connsiteX5" fmla="*/ 274320 w 4885690"/>
                <a:gd name="connsiteY5" fmla="*/ 175260 h 1370330"/>
                <a:gd name="connsiteX6" fmla="*/ 0 w 4885690"/>
                <a:gd name="connsiteY6" fmla="*/ 368300 h 1370330"/>
                <a:gd name="connsiteX7" fmla="*/ 60960 w 4885690"/>
                <a:gd name="connsiteY7" fmla="*/ 520700 h 1370330"/>
                <a:gd name="connsiteX8" fmla="*/ 538480 w 4885690"/>
                <a:gd name="connsiteY8" fmla="*/ 561340 h 1370330"/>
                <a:gd name="connsiteX9" fmla="*/ 1016000 w 4885690"/>
                <a:gd name="connsiteY9" fmla="*/ 662940 h 1370330"/>
                <a:gd name="connsiteX10" fmla="*/ 1402080 w 4885690"/>
                <a:gd name="connsiteY10" fmla="*/ 723900 h 1370330"/>
                <a:gd name="connsiteX11" fmla="*/ 1930400 w 4885690"/>
                <a:gd name="connsiteY11" fmla="*/ 723900 h 1370330"/>
                <a:gd name="connsiteX12" fmla="*/ 2407920 w 4885690"/>
                <a:gd name="connsiteY12" fmla="*/ 838200 h 1370330"/>
                <a:gd name="connsiteX13" fmla="*/ 2717800 w 4885690"/>
                <a:gd name="connsiteY13" fmla="*/ 858520 h 1370330"/>
                <a:gd name="connsiteX14" fmla="*/ 3108960 w 4885690"/>
                <a:gd name="connsiteY14" fmla="*/ 796290 h 1370330"/>
                <a:gd name="connsiteX15" fmla="*/ 2899410 w 4885690"/>
                <a:gd name="connsiteY15" fmla="*/ 849630 h 1370330"/>
                <a:gd name="connsiteX16" fmla="*/ 3360420 w 4885690"/>
                <a:gd name="connsiteY16" fmla="*/ 807720 h 1370330"/>
                <a:gd name="connsiteX17" fmla="*/ 3615690 w 4885690"/>
                <a:gd name="connsiteY17" fmla="*/ 975360 h 1370330"/>
                <a:gd name="connsiteX18" fmla="*/ 4029710 w 4885690"/>
                <a:gd name="connsiteY18" fmla="*/ 1370330 h 1370330"/>
                <a:gd name="connsiteX0" fmla="*/ 4885690 w 4885690"/>
                <a:gd name="connsiteY0" fmla="*/ 967740 h 1370330"/>
                <a:gd name="connsiteX1" fmla="*/ 4232910 w 4885690"/>
                <a:gd name="connsiteY1" fmla="*/ 457200 h 1370330"/>
                <a:gd name="connsiteX2" fmla="*/ 3448050 w 4885690"/>
                <a:gd name="connsiteY2" fmla="*/ 53340 h 1370330"/>
                <a:gd name="connsiteX3" fmla="*/ 2853690 w 4885690"/>
                <a:gd name="connsiteY3" fmla="*/ 0 h 1370330"/>
                <a:gd name="connsiteX4" fmla="*/ 2396490 w 4885690"/>
                <a:gd name="connsiteY4" fmla="*/ 7620 h 1370330"/>
                <a:gd name="connsiteX5" fmla="*/ 274320 w 4885690"/>
                <a:gd name="connsiteY5" fmla="*/ 175260 h 1370330"/>
                <a:gd name="connsiteX6" fmla="*/ 0 w 4885690"/>
                <a:gd name="connsiteY6" fmla="*/ 368300 h 1370330"/>
                <a:gd name="connsiteX7" fmla="*/ 60960 w 4885690"/>
                <a:gd name="connsiteY7" fmla="*/ 520700 h 1370330"/>
                <a:gd name="connsiteX8" fmla="*/ 538480 w 4885690"/>
                <a:gd name="connsiteY8" fmla="*/ 561340 h 1370330"/>
                <a:gd name="connsiteX9" fmla="*/ 1016000 w 4885690"/>
                <a:gd name="connsiteY9" fmla="*/ 662940 h 1370330"/>
                <a:gd name="connsiteX10" fmla="*/ 1402080 w 4885690"/>
                <a:gd name="connsiteY10" fmla="*/ 723900 h 1370330"/>
                <a:gd name="connsiteX11" fmla="*/ 1930400 w 4885690"/>
                <a:gd name="connsiteY11" fmla="*/ 723900 h 1370330"/>
                <a:gd name="connsiteX12" fmla="*/ 2407920 w 4885690"/>
                <a:gd name="connsiteY12" fmla="*/ 838200 h 1370330"/>
                <a:gd name="connsiteX13" fmla="*/ 2717800 w 4885690"/>
                <a:gd name="connsiteY13" fmla="*/ 858520 h 1370330"/>
                <a:gd name="connsiteX14" fmla="*/ 2800350 w 4885690"/>
                <a:gd name="connsiteY14" fmla="*/ 685800 h 1370330"/>
                <a:gd name="connsiteX15" fmla="*/ 2899410 w 4885690"/>
                <a:gd name="connsiteY15" fmla="*/ 849630 h 1370330"/>
                <a:gd name="connsiteX16" fmla="*/ 3360420 w 4885690"/>
                <a:gd name="connsiteY16" fmla="*/ 807720 h 1370330"/>
                <a:gd name="connsiteX17" fmla="*/ 3615690 w 4885690"/>
                <a:gd name="connsiteY17" fmla="*/ 975360 h 1370330"/>
                <a:gd name="connsiteX18" fmla="*/ 4029710 w 4885690"/>
                <a:gd name="connsiteY18" fmla="*/ 1370330 h 1370330"/>
                <a:gd name="connsiteX0" fmla="*/ 4885690 w 4885690"/>
                <a:gd name="connsiteY0" fmla="*/ 967740 h 1370330"/>
                <a:gd name="connsiteX1" fmla="*/ 4232910 w 4885690"/>
                <a:gd name="connsiteY1" fmla="*/ 457200 h 1370330"/>
                <a:gd name="connsiteX2" fmla="*/ 3448050 w 4885690"/>
                <a:gd name="connsiteY2" fmla="*/ 53340 h 1370330"/>
                <a:gd name="connsiteX3" fmla="*/ 2853690 w 4885690"/>
                <a:gd name="connsiteY3" fmla="*/ 0 h 1370330"/>
                <a:gd name="connsiteX4" fmla="*/ 2396490 w 4885690"/>
                <a:gd name="connsiteY4" fmla="*/ 7620 h 1370330"/>
                <a:gd name="connsiteX5" fmla="*/ 274320 w 4885690"/>
                <a:gd name="connsiteY5" fmla="*/ 175260 h 1370330"/>
                <a:gd name="connsiteX6" fmla="*/ 0 w 4885690"/>
                <a:gd name="connsiteY6" fmla="*/ 368300 h 1370330"/>
                <a:gd name="connsiteX7" fmla="*/ 60960 w 4885690"/>
                <a:gd name="connsiteY7" fmla="*/ 520700 h 1370330"/>
                <a:gd name="connsiteX8" fmla="*/ 538480 w 4885690"/>
                <a:gd name="connsiteY8" fmla="*/ 561340 h 1370330"/>
                <a:gd name="connsiteX9" fmla="*/ 1016000 w 4885690"/>
                <a:gd name="connsiteY9" fmla="*/ 662940 h 1370330"/>
                <a:gd name="connsiteX10" fmla="*/ 1402080 w 4885690"/>
                <a:gd name="connsiteY10" fmla="*/ 723900 h 1370330"/>
                <a:gd name="connsiteX11" fmla="*/ 1930400 w 4885690"/>
                <a:gd name="connsiteY11" fmla="*/ 723900 h 1370330"/>
                <a:gd name="connsiteX12" fmla="*/ 2407920 w 4885690"/>
                <a:gd name="connsiteY12" fmla="*/ 838200 h 1370330"/>
                <a:gd name="connsiteX13" fmla="*/ 2717800 w 4885690"/>
                <a:gd name="connsiteY13" fmla="*/ 858520 h 1370330"/>
                <a:gd name="connsiteX14" fmla="*/ 2800350 w 4885690"/>
                <a:gd name="connsiteY14" fmla="*/ 685800 h 1370330"/>
                <a:gd name="connsiteX15" fmla="*/ 3048000 w 4885690"/>
                <a:gd name="connsiteY15" fmla="*/ 803910 h 1370330"/>
                <a:gd name="connsiteX16" fmla="*/ 3360420 w 4885690"/>
                <a:gd name="connsiteY16" fmla="*/ 807720 h 1370330"/>
                <a:gd name="connsiteX17" fmla="*/ 3615690 w 4885690"/>
                <a:gd name="connsiteY17" fmla="*/ 975360 h 1370330"/>
                <a:gd name="connsiteX18" fmla="*/ 4029710 w 4885690"/>
                <a:gd name="connsiteY18" fmla="*/ 1370330 h 1370330"/>
                <a:gd name="connsiteX0" fmla="*/ 4885690 w 4885690"/>
                <a:gd name="connsiteY0" fmla="*/ 967740 h 1370330"/>
                <a:gd name="connsiteX1" fmla="*/ 4232910 w 4885690"/>
                <a:gd name="connsiteY1" fmla="*/ 457200 h 1370330"/>
                <a:gd name="connsiteX2" fmla="*/ 3448050 w 4885690"/>
                <a:gd name="connsiteY2" fmla="*/ 53340 h 1370330"/>
                <a:gd name="connsiteX3" fmla="*/ 2853690 w 4885690"/>
                <a:gd name="connsiteY3" fmla="*/ 0 h 1370330"/>
                <a:gd name="connsiteX4" fmla="*/ 2396490 w 4885690"/>
                <a:gd name="connsiteY4" fmla="*/ 7620 h 1370330"/>
                <a:gd name="connsiteX5" fmla="*/ 274320 w 4885690"/>
                <a:gd name="connsiteY5" fmla="*/ 175260 h 1370330"/>
                <a:gd name="connsiteX6" fmla="*/ 0 w 4885690"/>
                <a:gd name="connsiteY6" fmla="*/ 368300 h 1370330"/>
                <a:gd name="connsiteX7" fmla="*/ 60960 w 4885690"/>
                <a:gd name="connsiteY7" fmla="*/ 520700 h 1370330"/>
                <a:gd name="connsiteX8" fmla="*/ 538480 w 4885690"/>
                <a:gd name="connsiteY8" fmla="*/ 561340 h 1370330"/>
                <a:gd name="connsiteX9" fmla="*/ 1016000 w 4885690"/>
                <a:gd name="connsiteY9" fmla="*/ 662940 h 1370330"/>
                <a:gd name="connsiteX10" fmla="*/ 1402080 w 4885690"/>
                <a:gd name="connsiteY10" fmla="*/ 723900 h 1370330"/>
                <a:gd name="connsiteX11" fmla="*/ 1930400 w 4885690"/>
                <a:gd name="connsiteY11" fmla="*/ 723900 h 1370330"/>
                <a:gd name="connsiteX12" fmla="*/ 2407920 w 4885690"/>
                <a:gd name="connsiteY12" fmla="*/ 838200 h 1370330"/>
                <a:gd name="connsiteX13" fmla="*/ 2717800 w 4885690"/>
                <a:gd name="connsiteY13" fmla="*/ 858520 h 1370330"/>
                <a:gd name="connsiteX14" fmla="*/ 2849880 w 4885690"/>
                <a:gd name="connsiteY14" fmla="*/ 819150 h 1370330"/>
                <a:gd name="connsiteX15" fmla="*/ 3048000 w 4885690"/>
                <a:gd name="connsiteY15" fmla="*/ 803910 h 1370330"/>
                <a:gd name="connsiteX16" fmla="*/ 3360420 w 4885690"/>
                <a:gd name="connsiteY16" fmla="*/ 807720 h 1370330"/>
                <a:gd name="connsiteX17" fmla="*/ 3615690 w 4885690"/>
                <a:gd name="connsiteY17" fmla="*/ 975360 h 1370330"/>
                <a:gd name="connsiteX18" fmla="*/ 4029710 w 4885690"/>
                <a:gd name="connsiteY18" fmla="*/ 1370330 h 1370330"/>
                <a:gd name="connsiteX0" fmla="*/ 4885690 w 4885690"/>
                <a:gd name="connsiteY0" fmla="*/ 967740 h 1370330"/>
                <a:gd name="connsiteX1" fmla="*/ 4232910 w 4885690"/>
                <a:gd name="connsiteY1" fmla="*/ 457200 h 1370330"/>
                <a:gd name="connsiteX2" fmla="*/ 3448050 w 4885690"/>
                <a:gd name="connsiteY2" fmla="*/ 53340 h 1370330"/>
                <a:gd name="connsiteX3" fmla="*/ 2853690 w 4885690"/>
                <a:gd name="connsiteY3" fmla="*/ 0 h 1370330"/>
                <a:gd name="connsiteX4" fmla="*/ 2396490 w 4885690"/>
                <a:gd name="connsiteY4" fmla="*/ 7620 h 1370330"/>
                <a:gd name="connsiteX5" fmla="*/ 274320 w 4885690"/>
                <a:gd name="connsiteY5" fmla="*/ 175260 h 1370330"/>
                <a:gd name="connsiteX6" fmla="*/ 0 w 4885690"/>
                <a:gd name="connsiteY6" fmla="*/ 368300 h 1370330"/>
                <a:gd name="connsiteX7" fmla="*/ 60960 w 4885690"/>
                <a:gd name="connsiteY7" fmla="*/ 520700 h 1370330"/>
                <a:gd name="connsiteX8" fmla="*/ 538480 w 4885690"/>
                <a:gd name="connsiteY8" fmla="*/ 561340 h 1370330"/>
                <a:gd name="connsiteX9" fmla="*/ 1016000 w 4885690"/>
                <a:gd name="connsiteY9" fmla="*/ 662940 h 1370330"/>
                <a:gd name="connsiteX10" fmla="*/ 1402080 w 4885690"/>
                <a:gd name="connsiteY10" fmla="*/ 723900 h 1370330"/>
                <a:gd name="connsiteX11" fmla="*/ 1930400 w 4885690"/>
                <a:gd name="connsiteY11" fmla="*/ 723900 h 1370330"/>
                <a:gd name="connsiteX12" fmla="*/ 2407920 w 4885690"/>
                <a:gd name="connsiteY12" fmla="*/ 838200 h 1370330"/>
                <a:gd name="connsiteX13" fmla="*/ 2717800 w 4885690"/>
                <a:gd name="connsiteY13" fmla="*/ 858520 h 1370330"/>
                <a:gd name="connsiteX14" fmla="*/ 2899410 w 4885690"/>
                <a:gd name="connsiteY14" fmla="*/ 822960 h 1370330"/>
                <a:gd name="connsiteX15" fmla="*/ 3048000 w 4885690"/>
                <a:gd name="connsiteY15" fmla="*/ 803910 h 1370330"/>
                <a:gd name="connsiteX16" fmla="*/ 3360420 w 4885690"/>
                <a:gd name="connsiteY16" fmla="*/ 807720 h 1370330"/>
                <a:gd name="connsiteX17" fmla="*/ 3615690 w 4885690"/>
                <a:gd name="connsiteY17" fmla="*/ 975360 h 1370330"/>
                <a:gd name="connsiteX18" fmla="*/ 4029710 w 4885690"/>
                <a:gd name="connsiteY18" fmla="*/ 1370330 h 1370330"/>
                <a:gd name="connsiteX0" fmla="*/ 4885690 w 4885690"/>
                <a:gd name="connsiteY0" fmla="*/ 967740 h 1370330"/>
                <a:gd name="connsiteX1" fmla="*/ 4232910 w 4885690"/>
                <a:gd name="connsiteY1" fmla="*/ 457200 h 1370330"/>
                <a:gd name="connsiteX2" fmla="*/ 3448050 w 4885690"/>
                <a:gd name="connsiteY2" fmla="*/ 53340 h 1370330"/>
                <a:gd name="connsiteX3" fmla="*/ 2853690 w 4885690"/>
                <a:gd name="connsiteY3" fmla="*/ 0 h 1370330"/>
                <a:gd name="connsiteX4" fmla="*/ 2396490 w 4885690"/>
                <a:gd name="connsiteY4" fmla="*/ 7620 h 1370330"/>
                <a:gd name="connsiteX5" fmla="*/ 434340 w 4885690"/>
                <a:gd name="connsiteY5" fmla="*/ 327660 h 1370330"/>
                <a:gd name="connsiteX6" fmla="*/ 0 w 4885690"/>
                <a:gd name="connsiteY6" fmla="*/ 368300 h 1370330"/>
                <a:gd name="connsiteX7" fmla="*/ 60960 w 4885690"/>
                <a:gd name="connsiteY7" fmla="*/ 520700 h 1370330"/>
                <a:gd name="connsiteX8" fmla="*/ 538480 w 4885690"/>
                <a:gd name="connsiteY8" fmla="*/ 561340 h 1370330"/>
                <a:gd name="connsiteX9" fmla="*/ 1016000 w 4885690"/>
                <a:gd name="connsiteY9" fmla="*/ 662940 h 1370330"/>
                <a:gd name="connsiteX10" fmla="*/ 1402080 w 4885690"/>
                <a:gd name="connsiteY10" fmla="*/ 723900 h 1370330"/>
                <a:gd name="connsiteX11" fmla="*/ 1930400 w 4885690"/>
                <a:gd name="connsiteY11" fmla="*/ 723900 h 1370330"/>
                <a:gd name="connsiteX12" fmla="*/ 2407920 w 4885690"/>
                <a:gd name="connsiteY12" fmla="*/ 838200 h 1370330"/>
                <a:gd name="connsiteX13" fmla="*/ 2717800 w 4885690"/>
                <a:gd name="connsiteY13" fmla="*/ 858520 h 1370330"/>
                <a:gd name="connsiteX14" fmla="*/ 2899410 w 4885690"/>
                <a:gd name="connsiteY14" fmla="*/ 822960 h 1370330"/>
                <a:gd name="connsiteX15" fmla="*/ 3048000 w 4885690"/>
                <a:gd name="connsiteY15" fmla="*/ 803910 h 1370330"/>
                <a:gd name="connsiteX16" fmla="*/ 3360420 w 4885690"/>
                <a:gd name="connsiteY16" fmla="*/ 807720 h 1370330"/>
                <a:gd name="connsiteX17" fmla="*/ 3615690 w 4885690"/>
                <a:gd name="connsiteY17" fmla="*/ 975360 h 1370330"/>
                <a:gd name="connsiteX18" fmla="*/ 4029710 w 4885690"/>
                <a:gd name="connsiteY18" fmla="*/ 1370330 h 1370330"/>
                <a:gd name="connsiteX0" fmla="*/ 4885690 w 4885690"/>
                <a:gd name="connsiteY0" fmla="*/ 967740 h 1370330"/>
                <a:gd name="connsiteX1" fmla="*/ 4232910 w 4885690"/>
                <a:gd name="connsiteY1" fmla="*/ 457200 h 1370330"/>
                <a:gd name="connsiteX2" fmla="*/ 3448050 w 4885690"/>
                <a:gd name="connsiteY2" fmla="*/ 53340 h 1370330"/>
                <a:gd name="connsiteX3" fmla="*/ 2853690 w 4885690"/>
                <a:gd name="connsiteY3" fmla="*/ 0 h 1370330"/>
                <a:gd name="connsiteX4" fmla="*/ 2137410 w 4885690"/>
                <a:gd name="connsiteY4" fmla="*/ 304800 h 1370330"/>
                <a:gd name="connsiteX5" fmla="*/ 434340 w 4885690"/>
                <a:gd name="connsiteY5" fmla="*/ 327660 h 1370330"/>
                <a:gd name="connsiteX6" fmla="*/ 0 w 4885690"/>
                <a:gd name="connsiteY6" fmla="*/ 368300 h 1370330"/>
                <a:gd name="connsiteX7" fmla="*/ 60960 w 4885690"/>
                <a:gd name="connsiteY7" fmla="*/ 520700 h 1370330"/>
                <a:gd name="connsiteX8" fmla="*/ 538480 w 4885690"/>
                <a:gd name="connsiteY8" fmla="*/ 561340 h 1370330"/>
                <a:gd name="connsiteX9" fmla="*/ 1016000 w 4885690"/>
                <a:gd name="connsiteY9" fmla="*/ 662940 h 1370330"/>
                <a:gd name="connsiteX10" fmla="*/ 1402080 w 4885690"/>
                <a:gd name="connsiteY10" fmla="*/ 723900 h 1370330"/>
                <a:gd name="connsiteX11" fmla="*/ 1930400 w 4885690"/>
                <a:gd name="connsiteY11" fmla="*/ 723900 h 1370330"/>
                <a:gd name="connsiteX12" fmla="*/ 2407920 w 4885690"/>
                <a:gd name="connsiteY12" fmla="*/ 838200 h 1370330"/>
                <a:gd name="connsiteX13" fmla="*/ 2717800 w 4885690"/>
                <a:gd name="connsiteY13" fmla="*/ 858520 h 1370330"/>
                <a:gd name="connsiteX14" fmla="*/ 2899410 w 4885690"/>
                <a:gd name="connsiteY14" fmla="*/ 822960 h 1370330"/>
                <a:gd name="connsiteX15" fmla="*/ 3048000 w 4885690"/>
                <a:gd name="connsiteY15" fmla="*/ 803910 h 1370330"/>
                <a:gd name="connsiteX16" fmla="*/ 3360420 w 4885690"/>
                <a:gd name="connsiteY16" fmla="*/ 807720 h 1370330"/>
                <a:gd name="connsiteX17" fmla="*/ 3615690 w 4885690"/>
                <a:gd name="connsiteY17" fmla="*/ 975360 h 1370330"/>
                <a:gd name="connsiteX18" fmla="*/ 4029710 w 4885690"/>
                <a:gd name="connsiteY18" fmla="*/ 1370330 h 1370330"/>
                <a:gd name="connsiteX0" fmla="*/ 4885690 w 4885690"/>
                <a:gd name="connsiteY0" fmla="*/ 914400 h 1316990"/>
                <a:gd name="connsiteX1" fmla="*/ 4232910 w 4885690"/>
                <a:gd name="connsiteY1" fmla="*/ 403860 h 1316990"/>
                <a:gd name="connsiteX2" fmla="*/ 3448050 w 4885690"/>
                <a:gd name="connsiteY2" fmla="*/ 0 h 1316990"/>
                <a:gd name="connsiteX3" fmla="*/ 2335530 w 4885690"/>
                <a:gd name="connsiteY3" fmla="*/ 160020 h 1316990"/>
                <a:gd name="connsiteX4" fmla="*/ 2137410 w 4885690"/>
                <a:gd name="connsiteY4" fmla="*/ 251460 h 1316990"/>
                <a:gd name="connsiteX5" fmla="*/ 434340 w 4885690"/>
                <a:gd name="connsiteY5" fmla="*/ 274320 h 1316990"/>
                <a:gd name="connsiteX6" fmla="*/ 0 w 4885690"/>
                <a:gd name="connsiteY6" fmla="*/ 314960 h 1316990"/>
                <a:gd name="connsiteX7" fmla="*/ 60960 w 4885690"/>
                <a:gd name="connsiteY7" fmla="*/ 467360 h 1316990"/>
                <a:gd name="connsiteX8" fmla="*/ 538480 w 4885690"/>
                <a:gd name="connsiteY8" fmla="*/ 508000 h 1316990"/>
                <a:gd name="connsiteX9" fmla="*/ 1016000 w 4885690"/>
                <a:gd name="connsiteY9" fmla="*/ 609600 h 1316990"/>
                <a:gd name="connsiteX10" fmla="*/ 1402080 w 4885690"/>
                <a:gd name="connsiteY10" fmla="*/ 670560 h 1316990"/>
                <a:gd name="connsiteX11" fmla="*/ 1930400 w 4885690"/>
                <a:gd name="connsiteY11" fmla="*/ 670560 h 1316990"/>
                <a:gd name="connsiteX12" fmla="*/ 2407920 w 4885690"/>
                <a:gd name="connsiteY12" fmla="*/ 784860 h 1316990"/>
                <a:gd name="connsiteX13" fmla="*/ 2717800 w 4885690"/>
                <a:gd name="connsiteY13" fmla="*/ 805180 h 1316990"/>
                <a:gd name="connsiteX14" fmla="*/ 2899410 w 4885690"/>
                <a:gd name="connsiteY14" fmla="*/ 769620 h 1316990"/>
                <a:gd name="connsiteX15" fmla="*/ 3048000 w 4885690"/>
                <a:gd name="connsiteY15" fmla="*/ 750570 h 1316990"/>
                <a:gd name="connsiteX16" fmla="*/ 3360420 w 4885690"/>
                <a:gd name="connsiteY16" fmla="*/ 754380 h 1316990"/>
                <a:gd name="connsiteX17" fmla="*/ 3615690 w 4885690"/>
                <a:gd name="connsiteY17" fmla="*/ 922020 h 1316990"/>
                <a:gd name="connsiteX18" fmla="*/ 4029710 w 4885690"/>
                <a:gd name="connsiteY18" fmla="*/ 1316990 h 1316990"/>
                <a:gd name="connsiteX0" fmla="*/ 4885690 w 4885690"/>
                <a:gd name="connsiteY0" fmla="*/ 914400 h 1316990"/>
                <a:gd name="connsiteX1" fmla="*/ 4232910 w 4885690"/>
                <a:gd name="connsiteY1" fmla="*/ 403860 h 1316990"/>
                <a:gd name="connsiteX2" fmla="*/ 3448050 w 4885690"/>
                <a:gd name="connsiteY2" fmla="*/ 0 h 1316990"/>
                <a:gd name="connsiteX3" fmla="*/ 2335530 w 4885690"/>
                <a:gd name="connsiteY3" fmla="*/ 160020 h 1316990"/>
                <a:gd name="connsiteX4" fmla="*/ 1245870 w 4885690"/>
                <a:gd name="connsiteY4" fmla="*/ 327660 h 1316990"/>
                <a:gd name="connsiteX5" fmla="*/ 434340 w 4885690"/>
                <a:gd name="connsiteY5" fmla="*/ 274320 h 1316990"/>
                <a:gd name="connsiteX6" fmla="*/ 0 w 4885690"/>
                <a:gd name="connsiteY6" fmla="*/ 314960 h 1316990"/>
                <a:gd name="connsiteX7" fmla="*/ 60960 w 4885690"/>
                <a:gd name="connsiteY7" fmla="*/ 467360 h 1316990"/>
                <a:gd name="connsiteX8" fmla="*/ 538480 w 4885690"/>
                <a:gd name="connsiteY8" fmla="*/ 508000 h 1316990"/>
                <a:gd name="connsiteX9" fmla="*/ 1016000 w 4885690"/>
                <a:gd name="connsiteY9" fmla="*/ 609600 h 1316990"/>
                <a:gd name="connsiteX10" fmla="*/ 1402080 w 4885690"/>
                <a:gd name="connsiteY10" fmla="*/ 670560 h 1316990"/>
                <a:gd name="connsiteX11" fmla="*/ 1930400 w 4885690"/>
                <a:gd name="connsiteY11" fmla="*/ 670560 h 1316990"/>
                <a:gd name="connsiteX12" fmla="*/ 2407920 w 4885690"/>
                <a:gd name="connsiteY12" fmla="*/ 784860 h 1316990"/>
                <a:gd name="connsiteX13" fmla="*/ 2717800 w 4885690"/>
                <a:gd name="connsiteY13" fmla="*/ 805180 h 1316990"/>
                <a:gd name="connsiteX14" fmla="*/ 2899410 w 4885690"/>
                <a:gd name="connsiteY14" fmla="*/ 769620 h 1316990"/>
                <a:gd name="connsiteX15" fmla="*/ 3048000 w 4885690"/>
                <a:gd name="connsiteY15" fmla="*/ 750570 h 1316990"/>
                <a:gd name="connsiteX16" fmla="*/ 3360420 w 4885690"/>
                <a:gd name="connsiteY16" fmla="*/ 754380 h 1316990"/>
                <a:gd name="connsiteX17" fmla="*/ 3615690 w 4885690"/>
                <a:gd name="connsiteY17" fmla="*/ 922020 h 1316990"/>
                <a:gd name="connsiteX18" fmla="*/ 4029710 w 4885690"/>
                <a:gd name="connsiteY18" fmla="*/ 1316990 h 1316990"/>
                <a:gd name="connsiteX0" fmla="*/ 4885690 w 4885690"/>
                <a:gd name="connsiteY0" fmla="*/ 914400 h 1316990"/>
                <a:gd name="connsiteX1" fmla="*/ 4232910 w 4885690"/>
                <a:gd name="connsiteY1" fmla="*/ 403860 h 1316990"/>
                <a:gd name="connsiteX2" fmla="*/ 3448050 w 4885690"/>
                <a:gd name="connsiteY2" fmla="*/ 0 h 1316990"/>
                <a:gd name="connsiteX3" fmla="*/ 1908810 w 4885690"/>
                <a:gd name="connsiteY3" fmla="*/ 320040 h 1316990"/>
                <a:gd name="connsiteX4" fmla="*/ 1245870 w 4885690"/>
                <a:gd name="connsiteY4" fmla="*/ 327660 h 1316990"/>
                <a:gd name="connsiteX5" fmla="*/ 434340 w 4885690"/>
                <a:gd name="connsiteY5" fmla="*/ 274320 h 1316990"/>
                <a:gd name="connsiteX6" fmla="*/ 0 w 4885690"/>
                <a:gd name="connsiteY6" fmla="*/ 314960 h 1316990"/>
                <a:gd name="connsiteX7" fmla="*/ 60960 w 4885690"/>
                <a:gd name="connsiteY7" fmla="*/ 467360 h 1316990"/>
                <a:gd name="connsiteX8" fmla="*/ 538480 w 4885690"/>
                <a:gd name="connsiteY8" fmla="*/ 508000 h 1316990"/>
                <a:gd name="connsiteX9" fmla="*/ 1016000 w 4885690"/>
                <a:gd name="connsiteY9" fmla="*/ 609600 h 1316990"/>
                <a:gd name="connsiteX10" fmla="*/ 1402080 w 4885690"/>
                <a:gd name="connsiteY10" fmla="*/ 670560 h 1316990"/>
                <a:gd name="connsiteX11" fmla="*/ 1930400 w 4885690"/>
                <a:gd name="connsiteY11" fmla="*/ 670560 h 1316990"/>
                <a:gd name="connsiteX12" fmla="*/ 2407920 w 4885690"/>
                <a:gd name="connsiteY12" fmla="*/ 784860 h 1316990"/>
                <a:gd name="connsiteX13" fmla="*/ 2717800 w 4885690"/>
                <a:gd name="connsiteY13" fmla="*/ 805180 h 1316990"/>
                <a:gd name="connsiteX14" fmla="*/ 2899410 w 4885690"/>
                <a:gd name="connsiteY14" fmla="*/ 769620 h 1316990"/>
                <a:gd name="connsiteX15" fmla="*/ 3048000 w 4885690"/>
                <a:gd name="connsiteY15" fmla="*/ 750570 h 1316990"/>
                <a:gd name="connsiteX16" fmla="*/ 3360420 w 4885690"/>
                <a:gd name="connsiteY16" fmla="*/ 754380 h 1316990"/>
                <a:gd name="connsiteX17" fmla="*/ 3615690 w 4885690"/>
                <a:gd name="connsiteY17" fmla="*/ 922020 h 1316990"/>
                <a:gd name="connsiteX18" fmla="*/ 4029710 w 4885690"/>
                <a:gd name="connsiteY18" fmla="*/ 1316990 h 1316990"/>
                <a:gd name="connsiteX0" fmla="*/ 4885690 w 4885690"/>
                <a:gd name="connsiteY0" fmla="*/ 678180 h 1080770"/>
                <a:gd name="connsiteX1" fmla="*/ 4232910 w 4885690"/>
                <a:gd name="connsiteY1" fmla="*/ 167640 h 1080770"/>
                <a:gd name="connsiteX2" fmla="*/ 2373630 w 4885690"/>
                <a:gd name="connsiteY2" fmla="*/ 0 h 1080770"/>
                <a:gd name="connsiteX3" fmla="*/ 1908810 w 4885690"/>
                <a:gd name="connsiteY3" fmla="*/ 83820 h 1080770"/>
                <a:gd name="connsiteX4" fmla="*/ 1245870 w 4885690"/>
                <a:gd name="connsiteY4" fmla="*/ 91440 h 1080770"/>
                <a:gd name="connsiteX5" fmla="*/ 434340 w 4885690"/>
                <a:gd name="connsiteY5" fmla="*/ 38100 h 1080770"/>
                <a:gd name="connsiteX6" fmla="*/ 0 w 4885690"/>
                <a:gd name="connsiteY6" fmla="*/ 78740 h 1080770"/>
                <a:gd name="connsiteX7" fmla="*/ 60960 w 4885690"/>
                <a:gd name="connsiteY7" fmla="*/ 231140 h 1080770"/>
                <a:gd name="connsiteX8" fmla="*/ 538480 w 4885690"/>
                <a:gd name="connsiteY8" fmla="*/ 271780 h 1080770"/>
                <a:gd name="connsiteX9" fmla="*/ 1016000 w 4885690"/>
                <a:gd name="connsiteY9" fmla="*/ 373380 h 1080770"/>
                <a:gd name="connsiteX10" fmla="*/ 1402080 w 4885690"/>
                <a:gd name="connsiteY10" fmla="*/ 434340 h 1080770"/>
                <a:gd name="connsiteX11" fmla="*/ 1930400 w 4885690"/>
                <a:gd name="connsiteY11" fmla="*/ 434340 h 1080770"/>
                <a:gd name="connsiteX12" fmla="*/ 2407920 w 4885690"/>
                <a:gd name="connsiteY12" fmla="*/ 548640 h 1080770"/>
                <a:gd name="connsiteX13" fmla="*/ 2717800 w 4885690"/>
                <a:gd name="connsiteY13" fmla="*/ 568960 h 1080770"/>
                <a:gd name="connsiteX14" fmla="*/ 2899410 w 4885690"/>
                <a:gd name="connsiteY14" fmla="*/ 533400 h 1080770"/>
                <a:gd name="connsiteX15" fmla="*/ 3048000 w 4885690"/>
                <a:gd name="connsiteY15" fmla="*/ 514350 h 1080770"/>
                <a:gd name="connsiteX16" fmla="*/ 3360420 w 4885690"/>
                <a:gd name="connsiteY16" fmla="*/ 518160 h 1080770"/>
                <a:gd name="connsiteX17" fmla="*/ 3615690 w 4885690"/>
                <a:gd name="connsiteY17" fmla="*/ 685800 h 1080770"/>
                <a:gd name="connsiteX18" fmla="*/ 4029710 w 4885690"/>
                <a:gd name="connsiteY18" fmla="*/ 1080770 h 1080770"/>
                <a:gd name="connsiteX0" fmla="*/ 4885690 w 4885690"/>
                <a:gd name="connsiteY0" fmla="*/ 1005840 h 1408430"/>
                <a:gd name="connsiteX1" fmla="*/ 4232910 w 4885690"/>
                <a:gd name="connsiteY1" fmla="*/ 495300 h 1408430"/>
                <a:gd name="connsiteX2" fmla="*/ 2503170 w 4885690"/>
                <a:gd name="connsiteY2" fmla="*/ 0 h 1408430"/>
                <a:gd name="connsiteX3" fmla="*/ 1908810 w 4885690"/>
                <a:gd name="connsiteY3" fmla="*/ 411480 h 1408430"/>
                <a:gd name="connsiteX4" fmla="*/ 1245870 w 4885690"/>
                <a:gd name="connsiteY4" fmla="*/ 419100 h 1408430"/>
                <a:gd name="connsiteX5" fmla="*/ 434340 w 4885690"/>
                <a:gd name="connsiteY5" fmla="*/ 365760 h 1408430"/>
                <a:gd name="connsiteX6" fmla="*/ 0 w 4885690"/>
                <a:gd name="connsiteY6" fmla="*/ 406400 h 1408430"/>
                <a:gd name="connsiteX7" fmla="*/ 60960 w 4885690"/>
                <a:gd name="connsiteY7" fmla="*/ 558800 h 1408430"/>
                <a:gd name="connsiteX8" fmla="*/ 538480 w 4885690"/>
                <a:gd name="connsiteY8" fmla="*/ 599440 h 1408430"/>
                <a:gd name="connsiteX9" fmla="*/ 1016000 w 4885690"/>
                <a:gd name="connsiteY9" fmla="*/ 701040 h 1408430"/>
                <a:gd name="connsiteX10" fmla="*/ 1402080 w 4885690"/>
                <a:gd name="connsiteY10" fmla="*/ 762000 h 1408430"/>
                <a:gd name="connsiteX11" fmla="*/ 1930400 w 4885690"/>
                <a:gd name="connsiteY11" fmla="*/ 762000 h 1408430"/>
                <a:gd name="connsiteX12" fmla="*/ 2407920 w 4885690"/>
                <a:gd name="connsiteY12" fmla="*/ 876300 h 1408430"/>
                <a:gd name="connsiteX13" fmla="*/ 2717800 w 4885690"/>
                <a:gd name="connsiteY13" fmla="*/ 896620 h 1408430"/>
                <a:gd name="connsiteX14" fmla="*/ 2899410 w 4885690"/>
                <a:gd name="connsiteY14" fmla="*/ 861060 h 1408430"/>
                <a:gd name="connsiteX15" fmla="*/ 3048000 w 4885690"/>
                <a:gd name="connsiteY15" fmla="*/ 842010 h 1408430"/>
                <a:gd name="connsiteX16" fmla="*/ 3360420 w 4885690"/>
                <a:gd name="connsiteY16" fmla="*/ 845820 h 1408430"/>
                <a:gd name="connsiteX17" fmla="*/ 3615690 w 4885690"/>
                <a:gd name="connsiteY17" fmla="*/ 1013460 h 1408430"/>
                <a:gd name="connsiteX18" fmla="*/ 4029710 w 4885690"/>
                <a:gd name="connsiteY18" fmla="*/ 1408430 h 1408430"/>
                <a:gd name="connsiteX0" fmla="*/ 4885690 w 4885690"/>
                <a:gd name="connsiteY0" fmla="*/ 1005840 h 1408430"/>
                <a:gd name="connsiteX1" fmla="*/ 4232910 w 4885690"/>
                <a:gd name="connsiteY1" fmla="*/ 495300 h 1408430"/>
                <a:gd name="connsiteX2" fmla="*/ 2503170 w 4885690"/>
                <a:gd name="connsiteY2" fmla="*/ 0 h 1408430"/>
                <a:gd name="connsiteX3" fmla="*/ 2388870 w 4885690"/>
                <a:gd name="connsiteY3" fmla="*/ 350520 h 1408430"/>
                <a:gd name="connsiteX4" fmla="*/ 1245870 w 4885690"/>
                <a:gd name="connsiteY4" fmla="*/ 419100 h 1408430"/>
                <a:gd name="connsiteX5" fmla="*/ 434340 w 4885690"/>
                <a:gd name="connsiteY5" fmla="*/ 365760 h 1408430"/>
                <a:gd name="connsiteX6" fmla="*/ 0 w 4885690"/>
                <a:gd name="connsiteY6" fmla="*/ 406400 h 1408430"/>
                <a:gd name="connsiteX7" fmla="*/ 60960 w 4885690"/>
                <a:gd name="connsiteY7" fmla="*/ 558800 h 1408430"/>
                <a:gd name="connsiteX8" fmla="*/ 538480 w 4885690"/>
                <a:gd name="connsiteY8" fmla="*/ 599440 h 1408430"/>
                <a:gd name="connsiteX9" fmla="*/ 1016000 w 4885690"/>
                <a:gd name="connsiteY9" fmla="*/ 701040 h 1408430"/>
                <a:gd name="connsiteX10" fmla="*/ 1402080 w 4885690"/>
                <a:gd name="connsiteY10" fmla="*/ 762000 h 1408430"/>
                <a:gd name="connsiteX11" fmla="*/ 1930400 w 4885690"/>
                <a:gd name="connsiteY11" fmla="*/ 762000 h 1408430"/>
                <a:gd name="connsiteX12" fmla="*/ 2407920 w 4885690"/>
                <a:gd name="connsiteY12" fmla="*/ 876300 h 1408430"/>
                <a:gd name="connsiteX13" fmla="*/ 2717800 w 4885690"/>
                <a:gd name="connsiteY13" fmla="*/ 896620 h 1408430"/>
                <a:gd name="connsiteX14" fmla="*/ 2899410 w 4885690"/>
                <a:gd name="connsiteY14" fmla="*/ 861060 h 1408430"/>
                <a:gd name="connsiteX15" fmla="*/ 3048000 w 4885690"/>
                <a:gd name="connsiteY15" fmla="*/ 842010 h 1408430"/>
                <a:gd name="connsiteX16" fmla="*/ 3360420 w 4885690"/>
                <a:gd name="connsiteY16" fmla="*/ 845820 h 1408430"/>
                <a:gd name="connsiteX17" fmla="*/ 3615690 w 4885690"/>
                <a:gd name="connsiteY17" fmla="*/ 1013460 h 1408430"/>
                <a:gd name="connsiteX18" fmla="*/ 4029710 w 4885690"/>
                <a:gd name="connsiteY18" fmla="*/ 1408430 h 1408430"/>
                <a:gd name="connsiteX0" fmla="*/ 4885690 w 4885690"/>
                <a:gd name="connsiteY0" fmla="*/ 1005840 h 1408430"/>
                <a:gd name="connsiteX1" fmla="*/ 3341370 w 4885690"/>
                <a:gd name="connsiteY1" fmla="*/ 91440 h 1408430"/>
                <a:gd name="connsiteX2" fmla="*/ 2503170 w 4885690"/>
                <a:gd name="connsiteY2" fmla="*/ 0 h 1408430"/>
                <a:gd name="connsiteX3" fmla="*/ 2388870 w 4885690"/>
                <a:gd name="connsiteY3" fmla="*/ 350520 h 1408430"/>
                <a:gd name="connsiteX4" fmla="*/ 1245870 w 4885690"/>
                <a:gd name="connsiteY4" fmla="*/ 419100 h 1408430"/>
                <a:gd name="connsiteX5" fmla="*/ 434340 w 4885690"/>
                <a:gd name="connsiteY5" fmla="*/ 365760 h 1408430"/>
                <a:gd name="connsiteX6" fmla="*/ 0 w 4885690"/>
                <a:gd name="connsiteY6" fmla="*/ 406400 h 1408430"/>
                <a:gd name="connsiteX7" fmla="*/ 60960 w 4885690"/>
                <a:gd name="connsiteY7" fmla="*/ 558800 h 1408430"/>
                <a:gd name="connsiteX8" fmla="*/ 538480 w 4885690"/>
                <a:gd name="connsiteY8" fmla="*/ 599440 h 1408430"/>
                <a:gd name="connsiteX9" fmla="*/ 1016000 w 4885690"/>
                <a:gd name="connsiteY9" fmla="*/ 701040 h 1408430"/>
                <a:gd name="connsiteX10" fmla="*/ 1402080 w 4885690"/>
                <a:gd name="connsiteY10" fmla="*/ 762000 h 1408430"/>
                <a:gd name="connsiteX11" fmla="*/ 1930400 w 4885690"/>
                <a:gd name="connsiteY11" fmla="*/ 762000 h 1408430"/>
                <a:gd name="connsiteX12" fmla="*/ 2407920 w 4885690"/>
                <a:gd name="connsiteY12" fmla="*/ 876300 h 1408430"/>
                <a:gd name="connsiteX13" fmla="*/ 2717800 w 4885690"/>
                <a:gd name="connsiteY13" fmla="*/ 896620 h 1408430"/>
                <a:gd name="connsiteX14" fmla="*/ 2899410 w 4885690"/>
                <a:gd name="connsiteY14" fmla="*/ 861060 h 1408430"/>
                <a:gd name="connsiteX15" fmla="*/ 3048000 w 4885690"/>
                <a:gd name="connsiteY15" fmla="*/ 842010 h 1408430"/>
                <a:gd name="connsiteX16" fmla="*/ 3360420 w 4885690"/>
                <a:gd name="connsiteY16" fmla="*/ 845820 h 1408430"/>
                <a:gd name="connsiteX17" fmla="*/ 3615690 w 4885690"/>
                <a:gd name="connsiteY17" fmla="*/ 1013460 h 1408430"/>
                <a:gd name="connsiteX18" fmla="*/ 4029710 w 4885690"/>
                <a:gd name="connsiteY18" fmla="*/ 1408430 h 1408430"/>
                <a:gd name="connsiteX0" fmla="*/ 4733290 w 4733290"/>
                <a:gd name="connsiteY0" fmla="*/ 906780 h 1408430"/>
                <a:gd name="connsiteX1" fmla="*/ 3341370 w 4733290"/>
                <a:gd name="connsiteY1" fmla="*/ 91440 h 1408430"/>
                <a:gd name="connsiteX2" fmla="*/ 2503170 w 4733290"/>
                <a:gd name="connsiteY2" fmla="*/ 0 h 1408430"/>
                <a:gd name="connsiteX3" fmla="*/ 2388870 w 4733290"/>
                <a:gd name="connsiteY3" fmla="*/ 350520 h 1408430"/>
                <a:gd name="connsiteX4" fmla="*/ 1245870 w 4733290"/>
                <a:gd name="connsiteY4" fmla="*/ 419100 h 1408430"/>
                <a:gd name="connsiteX5" fmla="*/ 434340 w 4733290"/>
                <a:gd name="connsiteY5" fmla="*/ 365760 h 1408430"/>
                <a:gd name="connsiteX6" fmla="*/ 0 w 4733290"/>
                <a:gd name="connsiteY6" fmla="*/ 406400 h 1408430"/>
                <a:gd name="connsiteX7" fmla="*/ 60960 w 4733290"/>
                <a:gd name="connsiteY7" fmla="*/ 558800 h 1408430"/>
                <a:gd name="connsiteX8" fmla="*/ 538480 w 4733290"/>
                <a:gd name="connsiteY8" fmla="*/ 599440 h 1408430"/>
                <a:gd name="connsiteX9" fmla="*/ 1016000 w 4733290"/>
                <a:gd name="connsiteY9" fmla="*/ 701040 h 1408430"/>
                <a:gd name="connsiteX10" fmla="*/ 1402080 w 4733290"/>
                <a:gd name="connsiteY10" fmla="*/ 762000 h 1408430"/>
                <a:gd name="connsiteX11" fmla="*/ 1930400 w 4733290"/>
                <a:gd name="connsiteY11" fmla="*/ 762000 h 1408430"/>
                <a:gd name="connsiteX12" fmla="*/ 2407920 w 4733290"/>
                <a:gd name="connsiteY12" fmla="*/ 876300 h 1408430"/>
                <a:gd name="connsiteX13" fmla="*/ 2717800 w 4733290"/>
                <a:gd name="connsiteY13" fmla="*/ 896620 h 1408430"/>
                <a:gd name="connsiteX14" fmla="*/ 2899410 w 4733290"/>
                <a:gd name="connsiteY14" fmla="*/ 861060 h 1408430"/>
                <a:gd name="connsiteX15" fmla="*/ 3048000 w 4733290"/>
                <a:gd name="connsiteY15" fmla="*/ 842010 h 1408430"/>
                <a:gd name="connsiteX16" fmla="*/ 3360420 w 4733290"/>
                <a:gd name="connsiteY16" fmla="*/ 845820 h 1408430"/>
                <a:gd name="connsiteX17" fmla="*/ 3615690 w 4733290"/>
                <a:gd name="connsiteY17" fmla="*/ 1013460 h 1408430"/>
                <a:gd name="connsiteX18" fmla="*/ 4029710 w 4733290"/>
                <a:gd name="connsiteY18" fmla="*/ 1408430 h 1408430"/>
                <a:gd name="connsiteX0" fmla="*/ 4733290 w 4733290"/>
                <a:gd name="connsiteY0" fmla="*/ 906780 h 1408430"/>
                <a:gd name="connsiteX1" fmla="*/ 3341370 w 4733290"/>
                <a:gd name="connsiteY1" fmla="*/ 91440 h 1408430"/>
                <a:gd name="connsiteX2" fmla="*/ 2918460 w 4733290"/>
                <a:gd name="connsiteY2" fmla="*/ 53340 h 1408430"/>
                <a:gd name="connsiteX3" fmla="*/ 2503170 w 4733290"/>
                <a:gd name="connsiteY3" fmla="*/ 0 h 1408430"/>
                <a:gd name="connsiteX4" fmla="*/ 2388870 w 4733290"/>
                <a:gd name="connsiteY4" fmla="*/ 350520 h 1408430"/>
                <a:gd name="connsiteX5" fmla="*/ 1245870 w 4733290"/>
                <a:gd name="connsiteY5" fmla="*/ 419100 h 1408430"/>
                <a:gd name="connsiteX6" fmla="*/ 434340 w 4733290"/>
                <a:gd name="connsiteY6" fmla="*/ 365760 h 1408430"/>
                <a:gd name="connsiteX7" fmla="*/ 0 w 4733290"/>
                <a:gd name="connsiteY7" fmla="*/ 406400 h 1408430"/>
                <a:gd name="connsiteX8" fmla="*/ 60960 w 4733290"/>
                <a:gd name="connsiteY8" fmla="*/ 558800 h 1408430"/>
                <a:gd name="connsiteX9" fmla="*/ 538480 w 4733290"/>
                <a:gd name="connsiteY9" fmla="*/ 599440 h 1408430"/>
                <a:gd name="connsiteX10" fmla="*/ 1016000 w 4733290"/>
                <a:gd name="connsiteY10" fmla="*/ 701040 h 1408430"/>
                <a:gd name="connsiteX11" fmla="*/ 1402080 w 4733290"/>
                <a:gd name="connsiteY11" fmla="*/ 762000 h 1408430"/>
                <a:gd name="connsiteX12" fmla="*/ 1930400 w 4733290"/>
                <a:gd name="connsiteY12" fmla="*/ 762000 h 1408430"/>
                <a:gd name="connsiteX13" fmla="*/ 2407920 w 4733290"/>
                <a:gd name="connsiteY13" fmla="*/ 876300 h 1408430"/>
                <a:gd name="connsiteX14" fmla="*/ 2717800 w 4733290"/>
                <a:gd name="connsiteY14" fmla="*/ 896620 h 1408430"/>
                <a:gd name="connsiteX15" fmla="*/ 2899410 w 4733290"/>
                <a:gd name="connsiteY15" fmla="*/ 861060 h 1408430"/>
                <a:gd name="connsiteX16" fmla="*/ 3048000 w 4733290"/>
                <a:gd name="connsiteY16" fmla="*/ 842010 h 1408430"/>
                <a:gd name="connsiteX17" fmla="*/ 3360420 w 4733290"/>
                <a:gd name="connsiteY17" fmla="*/ 845820 h 1408430"/>
                <a:gd name="connsiteX18" fmla="*/ 3615690 w 4733290"/>
                <a:gd name="connsiteY18" fmla="*/ 1013460 h 1408430"/>
                <a:gd name="connsiteX19" fmla="*/ 4029710 w 4733290"/>
                <a:gd name="connsiteY19" fmla="*/ 1408430 h 1408430"/>
                <a:gd name="connsiteX0" fmla="*/ 4733290 w 4733290"/>
                <a:gd name="connsiteY0" fmla="*/ 906780 h 1408430"/>
                <a:gd name="connsiteX1" fmla="*/ 3341370 w 4733290"/>
                <a:gd name="connsiteY1" fmla="*/ 91440 h 1408430"/>
                <a:gd name="connsiteX2" fmla="*/ 2918460 w 4733290"/>
                <a:gd name="connsiteY2" fmla="*/ 53340 h 1408430"/>
                <a:gd name="connsiteX3" fmla="*/ 2503170 w 4733290"/>
                <a:gd name="connsiteY3" fmla="*/ 0 h 1408430"/>
                <a:gd name="connsiteX4" fmla="*/ 2388870 w 4733290"/>
                <a:gd name="connsiteY4" fmla="*/ 350520 h 1408430"/>
                <a:gd name="connsiteX5" fmla="*/ 1767840 w 4733290"/>
                <a:gd name="connsiteY5" fmla="*/ 388620 h 1408430"/>
                <a:gd name="connsiteX6" fmla="*/ 1245870 w 4733290"/>
                <a:gd name="connsiteY6" fmla="*/ 419100 h 1408430"/>
                <a:gd name="connsiteX7" fmla="*/ 434340 w 4733290"/>
                <a:gd name="connsiteY7" fmla="*/ 365760 h 1408430"/>
                <a:gd name="connsiteX8" fmla="*/ 0 w 4733290"/>
                <a:gd name="connsiteY8" fmla="*/ 406400 h 1408430"/>
                <a:gd name="connsiteX9" fmla="*/ 60960 w 4733290"/>
                <a:gd name="connsiteY9" fmla="*/ 558800 h 1408430"/>
                <a:gd name="connsiteX10" fmla="*/ 538480 w 4733290"/>
                <a:gd name="connsiteY10" fmla="*/ 599440 h 1408430"/>
                <a:gd name="connsiteX11" fmla="*/ 1016000 w 4733290"/>
                <a:gd name="connsiteY11" fmla="*/ 701040 h 1408430"/>
                <a:gd name="connsiteX12" fmla="*/ 1402080 w 4733290"/>
                <a:gd name="connsiteY12" fmla="*/ 762000 h 1408430"/>
                <a:gd name="connsiteX13" fmla="*/ 1930400 w 4733290"/>
                <a:gd name="connsiteY13" fmla="*/ 762000 h 1408430"/>
                <a:gd name="connsiteX14" fmla="*/ 2407920 w 4733290"/>
                <a:gd name="connsiteY14" fmla="*/ 876300 h 1408430"/>
                <a:gd name="connsiteX15" fmla="*/ 2717800 w 4733290"/>
                <a:gd name="connsiteY15" fmla="*/ 896620 h 1408430"/>
                <a:gd name="connsiteX16" fmla="*/ 2899410 w 4733290"/>
                <a:gd name="connsiteY16" fmla="*/ 861060 h 1408430"/>
                <a:gd name="connsiteX17" fmla="*/ 3048000 w 4733290"/>
                <a:gd name="connsiteY17" fmla="*/ 842010 h 1408430"/>
                <a:gd name="connsiteX18" fmla="*/ 3360420 w 4733290"/>
                <a:gd name="connsiteY18" fmla="*/ 845820 h 1408430"/>
                <a:gd name="connsiteX19" fmla="*/ 3615690 w 4733290"/>
                <a:gd name="connsiteY19" fmla="*/ 1013460 h 1408430"/>
                <a:gd name="connsiteX20" fmla="*/ 4029710 w 4733290"/>
                <a:gd name="connsiteY20" fmla="*/ 1408430 h 1408430"/>
                <a:gd name="connsiteX0" fmla="*/ 4733290 w 4733290"/>
                <a:gd name="connsiteY0" fmla="*/ 906780 h 1408430"/>
                <a:gd name="connsiteX1" fmla="*/ 3341370 w 4733290"/>
                <a:gd name="connsiteY1" fmla="*/ 91440 h 1408430"/>
                <a:gd name="connsiteX2" fmla="*/ 2918460 w 4733290"/>
                <a:gd name="connsiteY2" fmla="*/ 53340 h 1408430"/>
                <a:gd name="connsiteX3" fmla="*/ 2503170 w 4733290"/>
                <a:gd name="connsiteY3" fmla="*/ 0 h 1408430"/>
                <a:gd name="connsiteX4" fmla="*/ 2388870 w 4733290"/>
                <a:gd name="connsiteY4" fmla="*/ 350520 h 1408430"/>
                <a:gd name="connsiteX5" fmla="*/ 2118360 w 4733290"/>
                <a:gd name="connsiteY5" fmla="*/ 365760 h 1408430"/>
                <a:gd name="connsiteX6" fmla="*/ 1767840 w 4733290"/>
                <a:gd name="connsiteY6" fmla="*/ 388620 h 1408430"/>
                <a:gd name="connsiteX7" fmla="*/ 1245870 w 4733290"/>
                <a:gd name="connsiteY7" fmla="*/ 419100 h 1408430"/>
                <a:gd name="connsiteX8" fmla="*/ 434340 w 4733290"/>
                <a:gd name="connsiteY8" fmla="*/ 365760 h 1408430"/>
                <a:gd name="connsiteX9" fmla="*/ 0 w 4733290"/>
                <a:gd name="connsiteY9" fmla="*/ 406400 h 1408430"/>
                <a:gd name="connsiteX10" fmla="*/ 60960 w 4733290"/>
                <a:gd name="connsiteY10" fmla="*/ 558800 h 1408430"/>
                <a:gd name="connsiteX11" fmla="*/ 538480 w 4733290"/>
                <a:gd name="connsiteY11" fmla="*/ 599440 h 1408430"/>
                <a:gd name="connsiteX12" fmla="*/ 1016000 w 4733290"/>
                <a:gd name="connsiteY12" fmla="*/ 701040 h 1408430"/>
                <a:gd name="connsiteX13" fmla="*/ 1402080 w 4733290"/>
                <a:gd name="connsiteY13" fmla="*/ 762000 h 1408430"/>
                <a:gd name="connsiteX14" fmla="*/ 1930400 w 4733290"/>
                <a:gd name="connsiteY14" fmla="*/ 762000 h 1408430"/>
                <a:gd name="connsiteX15" fmla="*/ 2407920 w 4733290"/>
                <a:gd name="connsiteY15" fmla="*/ 876300 h 1408430"/>
                <a:gd name="connsiteX16" fmla="*/ 2717800 w 4733290"/>
                <a:gd name="connsiteY16" fmla="*/ 896620 h 1408430"/>
                <a:gd name="connsiteX17" fmla="*/ 2899410 w 4733290"/>
                <a:gd name="connsiteY17" fmla="*/ 861060 h 1408430"/>
                <a:gd name="connsiteX18" fmla="*/ 3048000 w 4733290"/>
                <a:gd name="connsiteY18" fmla="*/ 842010 h 1408430"/>
                <a:gd name="connsiteX19" fmla="*/ 3360420 w 4733290"/>
                <a:gd name="connsiteY19" fmla="*/ 845820 h 1408430"/>
                <a:gd name="connsiteX20" fmla="*/ 3615690 w 4733290"/>
                <a:gd name="connsiteY20" fmla="*/ 1013460 h 1408430"/>
                <a:gd name="connsiteX21" fmla="*/ 4029710 w 4733290"/>
                <a:gd name="connsiteY21" fmla="*/ 1408430 h 1408430"/>
                <a:gd name="connsiteX0" fmla="*/ 4733290 w 4733290"/>
                <a:gd name="connsiteY0" fmla="*/ 906780 h 1408430"/>
                <a:gd name="connsiteX1" fmla="*/ 3341370 w 4733290"/>
                <a:gd name="connsiteY1" fmla="*/ 91440 h 1408430"/>
                <a:gd name="connsiteX2" fmla="*/ 2918460 w 4733290"/>
                <a:gd name="connsiteY2" fmla="*/ 53340 h 1408430"/>
                <a:gd name="connsiteX3" fmla="*/ 2503170 w 4733290"/>
                <a:gd name="connsiteY3" fmla="*/ 0 h 1408430"/>
                <a:gd name="connsiteX4" fmla="*/ 2388870 w 4733290"/>
                <a:gd name="connsiteY4" fmla="*/ 236220 h 1408430"/>
                <a:gd name="connsiteX5" fmla="*/ 2118360 w 4733290"/>
                <a:gd name="connsiteY5" fmla="*/ 365760 h 1408430"/>
                <a:gd name="connsiteX6" fmla="*/ 1767840 w 4733290"/>
                <a:gd name="connsiteY6" fmla="*/ 388620 h 1408430"/>
                <a:gd name="connsiteX7" fmla="*/ 1245870 w 4733290"/>
                <a:gd name="connsiteY7" fmla="*/ 419100 h 1408430"/>
                <a:gd name="connsiteX8" fmla="*/ 434340 w 4733290"/>
                <a:gd name="connsiteY8" fmla="*/ 365760 h 1408430"/>
                <a:gd name="connsiteX9" fmla="*/ 0 w 4733290"/>
                <a:gd name="connsiteY9" fmla="*/ 406400 h 1408430"/>
                <a:gd name="connsiteX10" fmla="*/ 60960 w 4733290"/>
                <a:gd name="connsiteY10" fmla="*/ 558800 h 1408430"/>
                <a:gd name="connsiteX11" fmla="*/ 538480 w 4733290"/>
                <a:gd name="connsiteY11" fmla="*/ 599440 h 1408430"/>
                <a:gd name="connsiteX12" fmla="*/ 1016000 w 4733290"/>
                <a:gd name="connsiteY12" fmla="*/ 701040 h 1408430"/>
                <a:gd name="connsiteX13" fmla="*/ 1402080 w 4733290"/>
                <a:gd name="connsiteY13" fmla="*/ 762000 h 1408430"/>
                <a:gd name="connsiteX14" fmla="*/ 1930400 w 4733290"/>
                <a:gd name="connsiteY14" fmla="*/ 762000 h 1408430"/>
                <a:gd name="connsiteX15" fmla="*/ 2407920 w 4733290"/>
                <a:gd name="connsiteY15" fmla="*/ 876300 h 1408430"/>
                <a:gd name="connsiteX16" fmla="*/ 2717800 w 4733290"/>
                <a:gd name="connsiteY16" fmla="*/ 896620 h 1408430"/>
                <a:gd name="connsiteX17" fmla="*/ 2899410 w 4733290"/>
                <a:gd name="connsiteY17" fmla="*/ 861060 h 1408430"/>
                <a:gd name="connsiteX18" fmla="*/ 3048000 w 4733290"/>
                <a:gd name="connsiteY18" fmla="*/ 842010 h 1408430"/>
                <a:gd name="connsiteX19" fmla="*/ 3360420 w 4733290"/>
                <a:gd name="connsiteY19" fmla="*/ 845820 h 1408430"/>
                <a:gd name="connsiteX20" fmla="*/ 3615690 w 4733290"/>
                <a:gd name="connsiteY20" fmla="*/ 1013460 h 1408430"/>
                <a:gd name="connsiteX21" fmla="*/ 4029710 w 4733290"/>
                <a:gd name="connsiteY21" fmla="*/ 1408430 h 1408430"/>
                <a:gd name="connsiteX0" fmla="*/ 4733290 w 4733290"/>
                <a:gd name="connsiteY0" fmla="*/ 906780 h 1408430"/>
                <a:gd name="connsiteX1" fmla="*/ 3341370 w 4733290"/>
                <a:gd name="connsiteY1" fmla="*/ 91440 h 1408430"/>
                <a:gd name="connsiteX2" fmla="*/ 2918460 w 4733290"/>
                <a:gd name="connsiteY2" fmla="*/ 53340 h 1408430"/>
                <a:gd name="connsiteX3" fmla="*/ 2503170 w 4733290"/>
                <a:gd name="connsiteY3" fmla="*/ 0 h 1408430"/>
                <a:gd name="connsiteX4" fmla="*/ 2388870 w 4733290"/>
                <a:gd name="connsiteY4" fmla="*/ 236220 h 1408430"/>
                <a:gd name="connsiteX5" fmla="*/ 2103120 w 4733290"/>
                <a:gd name="connsiteY5" fmla="*/ 350520 h 1408430"/>
                <a:gd name="connsiteX6" fmla="*/ 1767840 w 4733290"/>
                <a:gd name="connsiteY6" fmla="*/ 388620 h 1408430"/>
                <a:gd name="connsiteX7" fmla="*/ 1245870 w 4733290"/>
                <a:gd name="connsiteY7" fmla="*/ 419100 h 1408430"/>
                <a:gd name="connsiteX8" fmla="*/ 434340 w 4733290"/>
                <a:gd name="connsiteY8" fmla="*/ 365760 h 1408430"/>
                <a:gd name="connsiteX9" fmla="*/ 0 w 4733290"/>
                <a:gd name="connsiteY9" fmla="*/ 406400 h 1408430"/>
                <a:gd name="connsiteX10" fmla="*/ 60960 w 4733290"/>
                <a:gd name="connsiteY10" fmla="*/ 558800 h 1408430"/>
                <a:gd name="connsiteX11" fmla="*/ 538480 w 4733290"/>
                <a:gd name="connsiteY11" fmla="*/ 599440 h 1408430"/>
                <a:gd name="connsiteX12" fmla="*/ 1016000 w 4733290"/>
                <a:gd name="connsiteY12" fmla="*/ 701040 h 1408430"/>
                <a:gd name="connsiteX13" fmla="*/ 1402080 w 4733290"/>
                <a:gd name="connsiteY13" fmla="*/ 762000 h 1408430"/>
                <a:gd name="connsiteX14" fmla="*/ 1930400 w 4733290"/>
                <a:gd name="connsiteY14" fmla="*/ 762000 h 1408430"/>
                <a:gd name="connsiteX15" fmla="*/ 2407920 w 4733290"/>
                <a:gd name="connsiteY15" fmla="*/ 876300 h 1408430"/>
                <a:gd name="connsiteX16" fmla="*/ 2717800 w 4733290"/>
                <a:gd name="connsiteY16" fmla="*/ 896620 h 1408430"/>
                <a:gd name="connsiteX17" fmla="*/ 2899410 w 4733290"/>
                <a:gd name="connsiteY17" fmla="*/ 861060 h 1408430"/>
                <a:gd name="connsiteX18" fmla="*/ 3048000 w 4733290"/>
                <a:gd name="connsiteY18" fmla="*/ 842010 h 1408430"/>
                <a:gd name="connsiteX19" fmla="*/ 3360420 w 4733290"/>
                <a:gd name="connsiteY19" fmla="*/ 845820 h 1408430"/>
                <a:gd name="connsiteX20" fmla="*/ 3615690 w 4733290"/>
                <a:gd name="connsiteY20" fmla="*/ 1013460 h 1408430"/>
                <a:gd name="connsiteX21" fmla="*/ 4029710 w 4733290"/>
                <a:gd name="connsiteY21" fmla="*/ 1408430 h 1408430"/>
                <a:gd name="connsiteX0" fmla="*/ 4733290 w 4733290"/>
                <a:gd name="connsiteY0" fmla="*/ 906780 h 1408430"/>
                <a:gd name="connsiteX1" fmla="*/ 3341370 w 4733290"/>
                <a:gd name="connsiteY1" fmla="*/ 91440 h 1408430"/>
                <a:gd name="connsiteX2" fmla="*/ 2918460 w 4733290"/>
                <a:gd name="connsiteY2" fmla="*/ 53340 h 1408430"/>
                <a:gd name="connsiteX3" fmla="*/ 2503170 w 4733290"/>
                <a:gd name="connsiteY3" fmla="*/ 0 h 1408430"/>
                <a:gd name="connsiteX4" fmla="*/ 2335530 w 4733290"/>
                <a:gd name="connsiteY4" fmla="*/ 167640 h 1408430"/>
                <a:gd name="connsiteX5" fmla="*/ 2103120 w 4733290"/>
                <a:gd name="connsiteY5" fmla="*/ 350520 h 1408430"/>
                <a:gd name="connsiteX6" fmla="*/ 1767840 w 4733290"/>
                <a:gd name="connsiteY6" fmla="*/ 388620 h 1408430"/>
                <a:gd name="connsiteX7" fmla="*/ 1245870 w 4733290"/>
                <a:gd name="connsiteY7" fmla="*/ 419100 h 1408430"/>
                <a:gd name="connsiteX8" fmla="*/ 434340 w 4733290"/>
                <a:gd name="connsiteY8" fmla="*/ 365760 h 1408430"/>
                <a:gd name="connsiteX9" fmla="*/ 0 w 4733290"/>
                <a:gd name="connsiteY9" fmla="*/ 406400 h 1408430"/>
                <a:gd name="connsiteX10" fmla="*/ 60960 w 4733290"/>
                <a:gd name="connsiteY10" fmla="*/ 558800 h 1408430"/>
                <a:gd name="connsiteX11" fmla="*/ 538480 w 4733290"/>
                <a:gd name="connsiteY11" fmla="*/ 599440 h 1408430"/>
                <a:gd name="connsiteX12" fmla="*/ 1016000 w 4733290"/>
                <a:gd name="connsiteY12" fmla="*/ 701040 h 1408430"/>
                <a:gd name="connsiteX13" fmla="*/ 1402080 w 4733290"/>
                <a:gd name="connsiteY13" fmla="*/ 762000 h 1408430"/>
                <a:gd name="connsiteX14" fmla="*/ 1930400 w 4733290"/>
                <a:gd name="connsiteY14" fmla="*/ 762000 h 1408430"/>
                <a:gd name="connsiteX15" fmla="*/ 2407920 w 4733290"/>
                <a:gd name="connsiteY15" fmla="*/ 876300 h 1408430"/>
                <a:gd name="connsiteX16" fmla="*/ 2717800 w 4733290"/>
                <a:gd name="connsiteY16" fmla="*/ 896620 h 1408430"/>
                <a:gd name="connsiteX17" fmla="*/ 2899410 w 4733290"/>
                <a:gd name="connsiteY17" fmla="*/ 861060 h 1408430"/>
                <a:gd name="connsiteX18" fmla="*/ 3048000 w 4733290"/>
                <a:gd name="connsiteY18" fmla="*/ 842010 h 1408430"/>
                <a:gd name="connsiteX19" fmla="*/ 3360420 w 4733290"/>
                <a:gd name="connsiteY19" fmla="*/ 845820 h 1408430"/>
                <a:gd name="connsiteX20" fmla="*/ 3615690 w 4733290"/>
                <a:gd name="connsiteY20" fmla="*/ 1013460 h 1408430"/>
                <a:gd name="connsiteX21" fmla="*/ 4029710 w 4733290"/>
                <a:gd name="connsiteY21" fmla="*/ 1408430 h 1408430"/>
                <a:gd name="connsiteX0" fmla="*/ 4733290 w 4733290"/>
                <a:gd name="connsiteY0" fmla="*/ 960120 h 1461770"/>
                <a:gd name="connsiteX1" fmla="*/ 3341370 w 4733290"/>
                <a:gd name="connsiteY1" fmla="*/ 144780 h 1461770"/>
                <a:gd name="connsiteX2" fmla="*/ 2918460 w 4733290"/>
                <a:gd name="connsiteY2" fmla="*/ 106680 h 1461770"/>
                <a:gd name="connsiteX3" fmla="*/ 2503170 w 4733290"/>
                <a:gd name="connsiteY3" fmla="*/ 0 h 1461770"/>
                <a:gd name="connsiteX4" fmla="*/ 2335530 w 4733290"/>
                <a:gd name="connsiteY4" fmla="*/ 220980 h 1461770"/>
                <a:gd name="connsiteX5" fmla="*/ 2103120 w 4733290"/>
                <a:gd name="connsiteY5" fmla="*/ 403860 h 1461770"/>
                <a:gd name="connsiteX6" fmla="*/ 1767840 w 4733290"/>
                <a:gd name="connsiteY6" fmla="*/ 441960 h 1461770"/>
                <a:gd name="connsiteX7" fmla="*/ 1245870 w 4733290"/>
                <a:gd name="connsiteY7" fmla="*/ 472440 h 1461770"/>
                <a:gd name="connsiteX8" fmla="*/ 434340 w 4733290"/>
                <a:gd name="connsiteY8" fmla="*/ 419100 h 1461770"/>
                <a:gd name="connsiteX9" fmla="*/ 0 w 4733290"/>
                <a:gd name="connsiteY9" fmla="*/ 459740 h 1461770"/>
                <a:gd name="connsiteX10" fmla="*/ 60960 w 4733290"/>
                <a:gd name="connsiteY10" fmla="*/ 612140 h 1461770"/>
                <a:gd name="connsiteX11" fmla="*/ 538480 w 4733290"/>
                <a:gd name="connsiteY11" fmla="*/ 652780 h 1461770"/>
                <a:gd name="connsiteX12" fmla="*/ 1016000 w 4733290"/>
                <a:gd name="connsiteY12" fmla="*/ 754380 h 1461770"/>
                <a:gd name="connsiteX13" fmla="*/ 1402080 w 4733290"/>
                <a:gd name="connsiteY13" fmla="*/ 815340 h 1461770"/>
                <a:gd name="connsiteX14" fmla="*/ 1930400 w 4733290"/>
                <a:gd name="connsiteY14" fmla="*/ 815340 h 1461770"/>
                <a:gd name="connsiteX15" fmla="*/ 2407920 w 4733290"/>
                <a:gd name="connsiteY15" fmla="*/ 929640 h 1461770"/>
                <a:gd name="connsiteX16" fmla="*/ 2717800 w 4733290"/>
                <a:gd name="connsiteY16" fmla="*/ 949960 h 1461770"/>
                <a:gd name="connsiteX17" fmla="*/ 2899410 w 4733290"/>
                <a:gd name="connsiteY17" fmla="*/ 914400 h 1461770"/>
                <a:gd name="connsiteX18" fmla="*/ 3048000 w 4733290"/>
                <a:gd name="connsiteY18" fmla="*/ 895350 h 1461770"/>
                <a:gd name="connsiteX19" fmla="*/ 3360420 w 4733290"/>
                <a:gd name="connsiteY19" fmla="*/ 899160 h 1461770"/>
                <a:gd name="connsiteX20" fmla="*/ 3615690 w 4733290"/>
                <a:gd name="connsiteY20" fmla="*/ 1066800 h 1461770"/>
                <a:gd name="connsiteX21" fmla="*/ 4029710 w 4733290"/>
                <a:gd name="connsiteY21" fmla="*/ 1461770 h 1461770"/>
                <a:gd name="connsiteX0" fmla="*/ 4733290 w 4733290"/>
                <a:gd name="connsiteY0" fmla="*/ 960120 h 1461770"/>
                <a:gd name="connsiteX1" fmla="*/ 3341370 w 4733290"/>
                <a:gd name="connsiteY1" fmla="*/ 144780 h 1461770"/>
                <a:gd name="connsiteX2" fmla="*/ 3002280 w 4733290"/>
                <a:gd name="connsiteY2" fmla="*/ 7620 h 1461770"/>
                <a:gd name="connsiteX3" fmla="*/ 2503170 w 4733290"/>
                <a:gd name="connsiteY3" fmla="*/ 0 h 1461770"/>
                <a:gd name="connsiteX4" fmla="*/ 2335530 w 4733290"/>
                <a:gd name="connsiteY4" fmla="*/ 220980 h 1461770"/>
                <a:gd name="connsiteX5" fmla="*/ 2103120 w 4733290"/>
                <a:gd name="connsiteY5" fmla="*/ 403860 h 1461770"/>
                <a:gd name="connsiteX6" fmla="*/ 1767840 w 4733290"/>
                <a:gd name="connsiteY6" fmla="*/ 441960 h 1461770"/>
                <a:gd name="connsiteX7" fmla="*/ 1245870 w 4733290"/>
                <a:gd name="connsiteY7" fmla="*/ 472440 h 1461770"/>
                <a:gd name="connsiteX8" fmla="*/ 434340 w 4733290"/>
                <a:gd name="connsiteY8" fmla="*/ 419100 h 1461770"/>
                <a:gd name="connsiteX9" fmla="*/ 0 w 4733290"/>
                <a:gd name="connsiteY9" fmla="*/ 459740 h 1461770"/>
                <a:gd name="connsiteX10" fmla="*/ 60960 w 4733290"/>
                <a:gd name="connsiteY10" fmla="*/ 612140 h 1461770"/>
                <a:gd name="connsiteX11" fmla="*/ 538480 w 4733290"/>
                <a:gd name="connsiteY11" fmla="*/ 652780 h 1461770"/>
                <a:gd name="connsiteX12" fmla="*/ 1016000 w 4733290"/>
                <a:gd name="connsiteY12" fmla="*/ 754380 h 1461770"/>
                <a:gd name="connsiteX13" fmla="*/ 1402080 w 4733290"/>
                <a:gd name="connsiteY13" fmla="*/ 815340 h 1461770"/>
                <a:gd name="connsiteX14" fmla="*/ 1930400 w 4733290"/>
                <a:gd name="connsiteY14" fmla="*/ 815340 h 1461770"/>
                <a:gd name="connsiteX15" fmla="*/ 2407920 w 4733290"/>
                <a:gd name="connsiteY15" fmla="*/ 929640 h 1461770"/>
                <a:gd name="connsiteX16" fmla="*/ 2717800 w 4733290"/>
                <a:gd name="connsiteY16" fmla="*/ 949960 h 1461770"/>
                <a:gd name="connsiteX17" fmla="*/ 2899410 w 4733290"/>
                <a:gd name="connsiteY17" fmla="*/ 914400 h 1461770"/>
                <a:gd name="connsiteX18" fmla="*/ 3048000 w 4733290"/>
                <a:gd name="connsiteY18" fmla="*/ 895350 h 1461770"/>
                <a:gd name="connsiteX19" fmla="*/ 3360420 w 4733290"/>
                <a:gd name="connsiteY19" fmla="*/ 899160 h 1461770"/>
                <a:gd name="connsiteX20" fmla="*/ 3615690 w 4733290"/>
                <a:gd name="connsiteY20" fmla="*/ 1066800 h 1461770"/>
                <a:gd name="connsiteX21" fmla="*/ 4029710 w 4733290"/>
                <a:gd name="connsiteY21" fmla="*/ 1461770 h 1461770"/>
                <a:gd name="connsiteX0" fmla="*/ 4733290 w 4733290"/>
                <a:gd name="connsiteY0" fmla="*/ 960120 h 1461770"/>
                <a:gd name="connsiteX1" fmla="*/ 3409950 w 4733290"/>
                <a:gd name="connsiteY1" fmla="*/ 91440 h 1461770"/>
                <a:gd name="connsiteX2" fmla="*/ 3002280 w 4733290"/>
                <a:gd name="connsiteY2" fmla="*/ 7620 h 1461770"/>
                <a:gd name="connsiteX3" fmla="*/ 2503170 w 4733290"/>
                <a:gd name="connsiteY3" fmla="*/ 0 h 1461770"/>
                <a:gd name="connsiteX4" fmla="*/ 2335530 w 4733290"/>
                <a:gd name="connsiteY4" fmla="*/ 220980 h 1461770"/>
                <a:gd name="connsiteX5" fmla="*/ 2103120 w 4733290"/>
                <a:gd name="connsiteY5" fmla="*/ 403860 h 1461770"/>
                <a:gd name="connsiteX6" fmla="*/ 1767840 w 4733290"/>
                <a:gd name="connsiteY6" fmla="*/ 441960 h 1461770"/>
                <a:gd name="connsiteX7" fmla="*/ 1245870 w 4733290"/>
                <a:gd name="connsiteY7" fmla="*/ 472440 h 1461770"/>
                <a:gd name="connsiteX8" fmla="*/ 434340 w 4733290"/>
                <a:gd name="connsiteY8" fmla="*/ 419100 h 1461770"/>
                <a:gd name="connsiteX9" fmla="*/ 0 w 4733290"/>
                <a:gd name="connsiteY9" fmla="*/ 459740 h 1461770"/>
                <a:gd name="connsiteX10" fmla="*/ 60960 w 4733290"/>
                <a:gd name="connsiteY10" fmla="*/ 612140 h 1461770"/>
                <a:gd name="connsiteX11" fmla="*/ 538480 w 4733290"/>
                <a:gd name="connsiteY11" fmla="*/ 652780 h 1461770"/>
                <a:gd name="connsiteX12" fmla="*/ 1016000 w 4733290"/>
                <a:gd name="connsiteY12" fmla="*/ 754380 h 1461770"/>
                <a:gd name="connsiteX13" fmla="*/ 1402080 w 4733290"/>
                <a:gd name="connsiteY13" fmla="*/ 815340 h 1461770"/>
                <a:gd name="connsiteX14" fmla="*/ 1930400 w 4733290"/>
                <a:gd name="connsiteY14" fmla="*/ 815340 h 1461770"/>
                <a:gd name="connsiteX15" fmla="*/ 2407920 w 4733290"/>
                <a:gd name="connsiteY15" fmla="*/ 929640 h 1461770"/>
                <a:gd name="connsiteX16" fmla="*/ 2717800 w 4733290"/>
                <a:gd name="connsiteY16" fmla="*/ 949960 h 1461770"/>
                <a:gd name="connsiteX17" fmla="*/ 2899410 w 4733290"/>
                <a:gd name="connsiteY17" fmla="*/ 914400 h 1461770"/>
                <a:gd name="connsiteX18" fmla="*/ 3048000 w 4733290"/>
                <a:gd name="connsiteY18" fmla="*/ 895350 h 1461770"/>
                <a:gd name="connsiteX19" fmla="*/ 3360420 w 4733290"/>
                <a:gd name="connsiteY19" fmla="*/ 899160 h 1461770"/>
                <a:gd name="connsiteX20" fmla="*/ 3615690 w 4733290"/>
                <a:gd name="connsiteY20" fmla="*/ 1066800 h 1461770"/>
                <a:gd name="connsiteX21" fmla="*/ 4029710 w 4733290"/>
                <a:gd name="connsiteY21" fmla="*/ 1461770 h 1461770"/>
                <a:gd name="connsiteX0" fmla="*/ 4733290 w 4733290"/>
                <a:gd name="connsiteY0" fmla="*/ 868680 h 1461770"/>
                <a:gd name="connsiteX1" fmla="*/ 3409950 w 4733290"/>
                <a:gd name="connsiteY1" fmla="*/ 91440 h 1461770"/>
                <a:gd name="connsiteX2" fmla="*/ 3002280 w 4733290"/>
                <a:gd name="connsiteY2" fmla="*/ 7620 h 1461770"/>
                <a:gd name="connsiteX3" fmla="*/ 2503170 w 4733290"/>
                <a:gd name="connsiteY3" fmla="*/ 0 h 1461770"/>
                <a:gd name="connsiteX4" fmla="*/ 2335530 w 4733290"/>
                <a:gd name="connsiteY4" fmla="*/ 220980 h 1461770"/>
                <a:gd name="connsiteX5" fmla="*/ 2103120 w 4733290"/>
                <a:gd name="connsiteY5" fmla="*/ 403860 h 1461770"/>
                <a:gd name="connsiteX6" fmla="*/ 1767840 w 4733290"/>
                <a:gd name="connsiteY6" fmla="*/ 441960 h 1461770"/>
                <a:gd name="connsiteX7" fmla="*/ 1245870 w 4733290"/>
                <a:gd name="connsiteY7" fmla="*/ 472440 h 1461770"/>
                <a:gd name="connsiteX8" fmla="*/ 434340 w 4733290"/>
                <a:gd name="connsiteY8" fmla="*/ 419100 h 1461770"/>
                <a:gd name="connsiteX9" fmla="*/ 0 w 4733290"/>
                <a:gd name="connsiteY9" fmla="*/ 459740 h 1461770"/>
                <a:gd name="connsiteX10" fmla="*/ 60960 w 4733290"/>
                <a:gd name="connsiteY10" fmla="*/ 612140 h 1461770"/>
                <a:gd name="connsiteX11" fmla="*/ 538480 w 4733290"/>
                <a:gd name="connsiteY11" fmla="*/ 652780 h 1461770"/>
                <a:gd name="connsiteX12" fmla="*/ 1016000 w 4733290"/>
                <a:gd name="connsiteY12" fmla="*/ 754380 h 1461770"/>
                <a:gd name="connsiteX13" fmla="*/ 1402080 w 4733290"/>
                <a:gd name="connsiteY13" fmla="*/ 815340 h 1461770"/>
                <a:gd name="connsiteX14" fmla="*/ 1930400 w 4733290"/>
                <a:gd name="connsiteY14" fmla="*/ 815340 h 1461770"/>
                <a:gd name="connsiteX15" fmla="*/ 2407920 w 4733290"/>
                <a:gd name="connsiteY15" fmla="*/ 929640 h 1461770"/>
                <a:gd name="connsiteX16" fmla="*/ 2717800 w 4733290"/>
                <a:gd name="connsiteY16" fmla="*/ 949960 h 1461770"/>
                <a:gd name="connsiteX17" fmla="*/ 2899410 w 4733290"/>
                <a:gd name="connsiteY17" fmla="*/ 914400 h 1461770"/>
                <a:gd name="connsiteX18" fmla="*/ 3048000 w 4733290"/>
                <a:gd name="connsiteY18" fmla="*/ 895350 h 1461770"/>
                <a:gd name="connsiteX19" fmla="*/ 3360420 w 4733290"/>
                <a:gd name="connsiteY19" fmla="*/ 899160 h 1461770"/>
                <a:gd name="connsiteX20" fmla="*/ 3615690 w 4733290"/>
                <a:gd name="connsiteY20" fmla="*/ 1066800 h 1461770"/>
                <a:gd name="connsiteX21" fmla="*/ 4029710 w 4733290"/>
                <a:gd name="connsiteY21" fmla="*/ 1461770 h 1461770"/>
                <a:gd name="connsiteX0" fmla="*/ 4790440 w 4790440"/>
                <a:gd name="connsiteY0" fmla="*/ 807720 h 1461770"/>
                <a:gd name="connsiteX1" fmla="*/ 3409950 w 4790440"/>
                <a:gd name="connsiteY1" fmla="*/ 91440 h 1461770"/>
                <a:gd name="connsiteX2" fmla="*/ 3002280 w 4790440"/>
                <a:gd name="connsiteY2" fmla="*/ 7620 h 1461770"/>
                <a:gd name="connsiteX3" fmla="*/ 2503170 w 4790440"/>
                <a:gd name="connsiteY3" fmla="*/ 0 h 1461770"/>
                <a:gd name="connsiteX4" fmla="*/ 2335530 w 4790440"/>
                <a:gd name="connsiteY4" fmla="*/ 220980 h 1461770"/>
                <a:gd name="connsiteX5" fmla="*/ 2103120 w 4790440"/>
                <a:gd name="connsiteY5" fmla="*/ 403860 h 1461770"/>
                <a:gd name="connsiteX6" fmla="*/ 1767840 w 4790440"/>
                <a:gd name="connsiteY6" fmla="*/ 441960 h 1461770"/>
                <a:gd name="connsiteX7" fmla="*/ 1245870 w 4790440"/>
                <a:gd name="connsiteY7" fmla="*/ 472440 h 1461770"/>
                <a:gd name="connsiteX8" fmla="*/ 434340 w 4790440"/>
                <a:gd name="connsiteY8" fmla="*/ 419100 h 1461770"/>
                <a:gd name="connsiteX9" fmla="*/ 0 w 4790440"/>
                <a:gd name="connsiteY9" fmla="*/ 459740 h 1461770"/>
                <a:gd name="connsiteX10" fmla="*/ 60960 w 4790440"/>
                <a:gd name="connsiteY10" fmla="*/ 612140 h 1461770"/>
                <a:gd name="connsiteX11" fmla="*/ 538480 w 4790440"/>
                <a:gd name="connsiteY11" fmla="*/ 652780 h 1461770"/>
                <a:gd name="connsiteX12" fmla="*/ 1016000 w 4790440"/>
                <a:gd name="connsiteY12" fmla="*/ 754380 h 1461770"/>
                <a:gd name="connsiteX13" fmla="*/ 1402080 w 4790440"/>
                <a:gd name="connsiteY13" fmla="*/ 815340 h 1461770"/>
                <a:gd name="connsiteX14" fmla="*/ 1930400 w 4790440"/>
                <a:gd name="connsiteY14" fmla="*/ 815340 h 1461770"/>
                <a:gd name="connsiteX15" fmla="*/ 2407920 w 4790440"/>
                <a:gd name="connsiteY15" fmla="*/ 929640 h 1461770"/>
                <a:gd name="connsiteX16" fmla="*/ 2717800 w 4790440"/>
                <a:gd name="connsiteY16" fmla="*/ 949960 h 1461770"/>
                <a:gd name="connsiteX17" fmla="*/ 2899410 w 4790440"/>
                <a:gd name="connsiteY17" fmla="*/ 914400 h 1461770"/>
                <a:gd name="connsiteX18" fmla="*/ 3048000 w 4790440"/>
                <a:gd name="connsiteY18" fmla="*/ 895350 h 1461770"/>
                <a:gd name="connsiteX19" fmla="*/ 3360420 w 4790440"/>
                <a:gd name="connsiteY19" fmla="*/ 899160 h 1461770"/>
                <a:gd name="connsiteX20" fmla="*/ 3615690 w 4790440"/>
                <a:gd name="connsiteY20" fmla="*/ 1066800 h 1461770"/>
                <a:gd name="connsiteX21" fmla="*/ 4029710 w 4790440"/>
                <a:gd name="connsiteY21" fmla="*/ 1461770 h 1461770"/>
                <a:gd name="connsiteX0" fmla="*/ 4790440 w 4790440"/>
                <a:gd name="connsiteY0" fmla="*/ 811530 h 1465580"/>
                <a:gd name="connsiteX1" fmla="*/ 3387090 w 4790440"/>
                <a:gd name="connsiteY1" fmla="*/ 0 h 1465580"/>
                <a:gd name="connsiteX2" fmla="*/ 3002280 w 4790440"/>
                <a:gd name="connsiteY2" fmla="*/ 11430 h 1465580"/>
                <a:gd name="connsiteX3" fmla="*/ 2503170 w 4790440"/>
                <a:gd name="connsiteY3" fmla="*/ 3810 h 1465580"/>
                <a:gd name="connsiteX4" fmla="*/ 2335530 w 4790440"/>
                <a:gd name="connsiteY4" fmla="*/ 224790 h 1465580"/>
                <a:gd name="connsiteX5" fmla="*/ 2103120 w 4790440"/>
                <a:gd name="connsiteY5" fmla="*/ 407670 h 1465580"/>
                <a:gd name="connsiteX6" fmla="*/ 1767840 w 4790440"/>
                <a:gd name="connsiteY6" fmla="*/ 445770 h 1465580"/>
                <a:gd name="connsiteX7" fmla="*/ 1245870 w 4790440"/>
                <a:gd name="connsiteY7" fmla="*/ 476250 h 1465580"/>
                <a:gd name="connsiteX8" fmla="*/ 434340 w 4790440"/>
                <a:gd name="connsiteY8" fmla="*/ 422910 h 1465580"/>
                <a:gd name="connsiteX9" fmla="*/ 0 w 4790440"/>
                <a:gd name="connsiteY9" fmla="*/ 463550 h 1465580"/>
                <a:gd name="connsiteX10" fmla="*/ 60960 w 4790440"/>
                <a:gd name="connsiteY10" fmla="*/ 615950 h 1465580"/>
                <a:gd name="connsiteX11" fmla="*/ 538480 w 4790440"/>
                <a:gd name="connsiteY11" fmla="*/ 656590 h 1465580"/>
                <a:gd name="connsiteX12" fmla="*/ 1016000 w 4790440"/>
                <a:gd name="connsiteY12" fmla="*/ 758190 h 1465580"/>
                <a:gd name="connsiteX13" fmla="*/ 1402080 w 4790440"/>
                <a:gd name="connsiteY13" fmla="*/ 819150 h 1465580"/>
                <a:gd name="connsiteX14" fmla="*/ 1930400 w 4790440"/>
                <a:gd name="connsiteY14" fmla="*/ 819150 h 1465580"/>
                <a:gd name="connsiteX15" fmla="*/ 2407920 w 4790440"/>
                <a:gd name="connsiteY15" fmla="*/ 933450 h 1465580"/>
                <a:gd name="connsiteX16" fmla="*/ 2717800 w 4790440"/>
                <a:gd name="connsiteY16" fmla="*/ 953770 h 1465580"/>
                <a:gd name="connsiteX17" fmla="*/ 2899410 w 4790440"/>
                <a:gd name="connsiteY17" fmla="*/ 918210 h 1465580"/>
                <a:gd name="connsiteX18" fmla="*/ 3048000 w 4790440"/>
                <a:gd name="connsiteY18" fmla="*/ 899160 h 1465580"/>
                <a:gd name="connsiteX19" fmla="*/ 3360420 w 4790440"/>
                <a:gd name="connsiteY19" fmla="*/ 902970 h 1465580"/>
                <a:gd name="connsiteX20" fmla="*/ 3615690 w 4790440"/>
                <a:gd name="connsiteY20" fmla="*/ 1070610 h 1465580"/>
                <a:gd name="connsiteX21" fmla="*/ 4029710 w 4790440"/>
                <a:gd name="connsiteY21" fmla="*/ 1465580 h 1465580"/>
                <a:gd name="connsiteX0" fmla="*/ 4790440 w 4790440"/>
                <a:gd name="connsiteY0" fmla="*/ 853440 h 1507490"/>
                <a:gd name="connsiteX1" fmla="*/ 3387090 w 4790440"/>
                <a:gd name="connsiteY1" fmla="*/ 41910 h 1507490"/>
                <a:gd name="connsiteX2" fmla="*/ 2983230 w 4790440"/>
                <a:gd name="connsiteY2" fmla="*/ 0 h 1507490"/>
                <a:gd name="connsiteX3" fmla="*/ 2503170 w 4790440"/>
                <a:gd name="connsiteY3" fmla="*/ 45720 h 1507490"/>
                <a:gd name="connsiteX4" fmla="*/ 2335530 w 4790440"/>
                <a:gd name="connsiteY4" fmla="*/ 266700 h 1507490"/>
                <a:gd name="connsiteX5" fmla="*/ 2103120 w 4790440"/>
                <a:gd name="connsiteY5" fmla="*/ 449580 h 1507490"/>
                <a:gd name="connsiteX6" fmla="*/ 1767840 w 4790440"/>
                <a:gd name="connsiteY6" fmla="*/ 487680 h 1507490"/>
                <a:gd name="connsiteX7" fmla="*/ 1245870 w 4790440"/>
                <a:gd name="connsiteY7" fmla="*/ 518160 h 1507490"/>
                <a:gd name="connsiteX8" fmla="*/ 434340 w 4790440"/>
                <a:gd name="connsiteY8" fmla="*/ 464820 h 1507490"/>
                <a:gd name="connsiteX9" fmla="*/ 0 w 4790440"/>
                <a:gd name="connsiteY9" fmla="*/ 505460 h 1507490"/>
                <a:gd name="connsiteX10" fmla="*/ 60960 w 4790440"/>
                <a:gd name="connsiteY10" fmla="*/ 657860 h 1507490"/>
                <a:gd name="connsiteX11" fmla="*/ 538480 w 4790440"/>
                <a:gd name="connsiteY11" fmla="*/ 698500 h 1507490"/>
                <a:gd name="connsiteX12" fmla="*/ 1016000 w 4790440"/>
                <a:gd name="connsiteY12" fmla="*/ 800100 h 1507490"/>
                <a:gd name="connsiteX13" fmla="*/ 1402080 w 4790440"/>
                <a:gd name="connsiteY13" fmla="*/ 861060 h 1507490"/>
                <a:gd name="connsiteX14" fmla="*/ 1930400 w 4790440"/>
                <a:gd name="connsiteY14" fmla="*/ 861060 h 1507490"/>
                <a:gd name="connsiteX15" fmla="*/ 2407920 w 4790440"/>
                <a:gd name="connsiteY15" fmla="*/ 975360 h 1507490"/>
                <a:gd name="connsiteX16" fmla="*/ 2717800 w 4790440"/>
                <a:gd name="connsiteY16" fmla="*/ 995680 h 1507490"/>
                <a:gd name="connsiteX17" fmla="*/ 2899410 w 4790440"/>
                <a:gd name="connsiteY17" fmla="*/ 960120 h 1507490"/>
                <a:gd name="connsiteX18" fmla="*/ 3048000 w 4790440"/>
                <a:gd name="connsiteY18" fmla="*/ 941070 h 1507490"/>
                <a:gd name="connsiteX19" fmla="*/ 3360420 w 4790440"/>
                <a:gd name="connsiteY19" fmla="*/ 944880 h 1507490"/>
                <a:gd name="connsiteX20" fmla="*/ 3615690 w 4790440"/>
                <a:gd name="connsiteY20" fmla="*/ 1112520 h 1507490"/>
                <a:gd name="connsiteX21" fmla="*/ 4029710 w 4790440"/>
                <a:gd name="connsiteY21" fmla="*/ 1507490 h 1507490"/>
                <a:gd name="connsiteX0" fmla="*/ 4790440 w 4790440"/>
                <a:gd name="connsiteY0" fmla="*/ 853440 h 1507490"/>
                <a:gd name="connsiteX1" fmla="*/ 3688080 w 4790440"/>
                <a:gd name="connsiteY1" fmla="*/ 217170 h 1507490"/>
                <a:gd name="connsiteX2" fmla="*/ 3387090 w 4790440"/>
                <a:gd name="connsiteY2" fmla="*/ 41910 h 1507490"/>
                <a:gd name="connsiteX3" fmla="*/ 2983230 w 4790440"/>
                <a:gd name="connsiteY3" fmla="*/ 0 h 1507490"/>
                <a:gd name="connsiteX4" fmla="*/ 2503170 w 4790440"/>
                <a:gd name="connsiteY4" fmla="*/ 45720 h 1507490"/>
                <a:gd name="connsiteX5" fmla="*/ 2335530 w 4790440"/>
                <a:gd name="connsiteY5" fmla="*/ 266700 h 1507490"/>
                <a:gd name="connsiteX6" fmla="*/ 2103120 w 4790440"/>
                <a:gd name="connsiteY6" fmla="*/ 449580 h 1507490"/>
                <a:gd name="connsiteX7" fmla="*/ 1767840 w 4790440"/>
                <a:gd name="connsiteY7" fmla="*/ 487680 h 1507490"/>
                <a:gd name="connsiteX8" fmla="*/ 1245870 w 4790440"/>
                <a:gd name="connsiteY8" fmla="*/ 518160 h 1507490"/>
                <a:gd name="connsiteX9" fmla="*/ 434340 w 4790440"/>
                <a:gd name="connsiteY9" fmla="*/ 464820 h 1507490"/>
                <a:gd name="connsiteX10" fmla="*/ 0 w 4790440"/>
                <a:gd name="connsiteY10" fmla="*/ 505460 h 1507490"/>
                <a:gd name="connsiteX11" fmla="*/ 60960 w 4790440"/>
                <a:gd name="connsiteY11" fmla="*/ 657860 h 1507490"/>
                <a:gd name="connsiteX12" fmla="*/ 538480 w 4790440"/>
                <a:gd name="connsiteY12" fmla="*/ 698500 h 1507490"/>
                <a:gd name="connsiteX13" fmla="*/ 1016000 w 4790440"/>
                <a:gd name="connsiteY13" fmla="*/ 800100 h 1507490"/>
                <a:gd name="connsiteX14" fmla="*/ 1402080 w 4790440"/>
                <a:gd name="connsiteY14" fmla="*/ 861060 h 1507490"/>
                <a:gd name="connsiteX15" fmla="*/ 1930400 w 4790440"/>
                <a:gd name="connsiteY15" fmla="*/ 861060 h 1507490"/>
                <a:gd name="connsiteX16" fmla="*/ 2407920 w 4790440"/>
                <a:gd name="connsiteY16" fmla="*/ 975360 h 1507490"/>
                <a:gd name="connsiteX17" fmla="*/ 2717800 w 4790440"/>
                <a:gd name="connsiteY17" fmla="*/ 995680 h 1507490"/>
                <a:gd name="connsiteX18" fmla="*/ 2899410 w 4790440"/>
                <a:gd name="connsiteY18" fmla="*/ 960120 h 1507490"/>
                <a:gd name="connsiteX19" fmla="*/ 3048000 w 4790440"/>
                <a:gd name="connsiteY19" fmla="*/ 941070 h 1507490"/>
                <a:gd name="connsiteX20" fmla="*/ 3360420 w 4790440"/>
                <a:gd name="connsiteY20" fmla="*/ 944880 h 1507490"/>
                <a:gd name="connsiteX21" fmla="*/ 3615690 w 4790440"/>
                <a:gd name="connsiteY21" fmla="*/ 1112520 h 1507490"/>
                <a:gd name="connsiteX22" fmla="*/ 4029710 w 4790440"/>
                <a:gd name="connsiteY22" fmla="*/ 1507490 h 1507490"/>
                <a:gd name="connsiteX0" fmla="*/ 4790440 w 4790440"/>
                <a:gd name="connsiteY0" fmla="*/ 853440 h 1507490"/>
                <a:gd name="connsiteX1" fmla="*/ 3867150 w 4790440"/>
                <a:gd name="connsiteY1" fmla="*/ 327660 h 1507490"/>
                <a:gd name="connsiteX2" fmla="*/ 3688080 w 4790440"/>
                <a:gd name="connsiteY2" fmla="*/ 217170 h 1507490"/>
                <a:gd name="connsiteX3" fmla="*/ 3387090 w 4790440"/>
                <a:gd name="connsiteY3" fmla="*/ 41910 h 1507490"/>
                <a:gd name="connsiteX4" fmla="*/ 2983230 w 4790440"/>
                <a:gd name="connsiteY4" fmla="*/ 0 h 1507490"/>
                <a:gd name="connsiteX5" fmla="*/ 2503170 w 4790440"/>
                <a:gd name="connsiteY5" fmla="*/ 45720 h 1507490"/>
                <a:gd name="connsiteX6" fmla="*/ 2335530 w 4790440"/>
                <a:gd name="connsiteY6" fmla="*/ 266700 h 1507490"/>
                <a:gd name="connsiteX7" fmla="*/ 2103120 w 4790440"/>
                <a:gd name="connsiteY7" fmla="*/ 449580 h 1507490"/>
                <a:gd name="connsiteX8" fmla="*/ 1767840 w 4790440"/>
                <a:gd name="connsiteY8" fmla="*/ 487680 h 1507490"/>
                <a:gd name="connsiteX9" fmla="*/ 1245870 w 4790440"/>
                <a:gd name="connsiteY9" fmla="*/ 518160 h 1507490"/>
                <a:gd name="connsiteX10" fmla="*/ 434340 w 4790440"/>
                <a:gd name="connsiteY10" fmla="*/ 464820 h 1507490"/>
                <a:gd name="connsiteX11" fmla="*/ 0 w 4790440"/>
                <a:gd name="connsiteY11" fmla="*/ 505460 h 1507490"/>
                <a:gd name="connsiteX12" fmla="*/ 60960 w 4790440"/>
                <a:gd name="connsiteY12" fmla="*/ 657860 h 1507490"/>
                <a:gd name="connsiteX13" fmla="*/ 538480 w 4790440"/>
                <a:gd name="connsiteY13" fmla="*/ 698500 h 1507490"/>
                <a:gd name="connsiteX14" fmla="*/ 1016000 w 4790440"/>
                <a:gd name="connsiteY14" fmla="*/ 800100 h 1507490"/>
                <a:gd name="connsiteX15" fmla="*/ 1402080 w 4790440"/>
                <a:gd name="connsiteY15" fmla="*/ 861060 h 1507490"/>
                <a:gd name="connsiteX16" fmla="*/ 1930400 w 4790440"/>
                <a:gd name="connsiteY16" fmla="*/ 861060 h 1507490"/>
                <a:gd name="connsiteX17" fmla="*/ 2407920 w 4790440"/>
                <a:gd name="connsiteY17" fmla="*/ 975360 h 1507490"/>
                <a:gd name="connsiteX18" fmla="*/ 2717800 w 4790440"/>
                <a:gd name="connsiteY18" fmla="*/ 995680 h 1507490"/>
                <a:gd name="connsiteX19" fmla="*/ 2899410 w 4790440"/>
                <a:gd name="connsiteY19" fmla="*/ 960120 h 1507490"/>
                <a:gd name="connsiteX20" fmla="*/ 3048000 w 4790440"/>
                <a:gd name="connsiteY20" fmla="*/ 941070 h 1507490"/>
                <a:gd name="connsiteX21" fmla="*/ 3360420 w 4790440"/>
                <a:gd name="connsiteY21" fmla="*/ 944880 h 1507490"/>
                <a:gd name="connsiteX22" fmla="*/ 3615690 w 4790440"/>
                <a:gd name="connsiteY22" fmla="*/ 1112520 h 1507490"/>
                <a:gd name="connsiteX23" fmla="*/ 4029710 w 4790440"/>
                <a:gd name="connsiteY23" fmla="*/ 1507490 h 1507490"/>
                <a:gd name="connsiteX0" fmla="*/ 4790440 w 4790440"/>
                <a:gd name="connsiteY0" fmla="*/ 853440 h 1507490"/>
                <a:gd name="connsiteX1" fmla="*/ 3836670 w 4790440"/>
                <a:gd name="connsiteY1" fmla="*/ 369570 h 1507490"/>
                <a:gd name="connsiteX2" fmla="*/ 3688080 w 4790440"/>
                <a:gd name="connsiteY2" fmla="*/ 217170 h 1507490"/>
                <a:gd name="connsiteX3" fmla="*/ 3387090 w 4790440"/>
                <a:gd name="connsiteY3" fmla="*/ 41910 h 1507490"/>
                <a:gd name="connsiteX4" fmla="*/ 2983230 w 4790440"/>
                <a:gd name="connsiteY4" fmla="*/ 0 h 1507490"/>
                <a:gd name="connsiteX5" fmla="*/ 2503170 w 4790440"/>
                <a:gd name="connsiteY5" fmla="*/ 45720 h 1507490"/>
                <a:gd name="connsiteX6" fmla="*/ 2335530 w 4790440"/>
                <a:gd name="connsiteY6" fmla="*/ 266700 h 1507490"/>
                <a:gd name="connsiteX7" fmla="*/ 2103120 w 4790440"/>
                <a:gd name="connsiteY7" fmla="*/ 449580 h 1507490"/>
                <a:gd name="connsiteX8" fmla="*/ 1767840 w 4790440"/>
                <a:gd name="connsiteY8" fmla="*/ 487680 h 1507490"/>
                <a:gd name="connsiteX9" fmla="*/ 1245870 w 4790440"/>
                <a:gd name="connsiteY9" fmla="*/ 518160 h 1507490"/>
                <a:gd name="connsiteX10" fmla="*/ 434340 w 4790440"/>
                <a:gd name="connsiteY10" fmla="*/ 464820 h 1507490"/>
                <a:gd name="connsiteX11" fmla="*/ 0 w 4790440"/>
                <a:gd name="connsiteY11" fmla="*/ 505460 h 1507490"/>
                <a:gd name="connsiteX12" fmla="*/ 60960 w 4790440"/>
                <a:gd name="connsiteY12" fmla="*/ 657860 h 1507490"/>
                <a:gd name="connsiteX13" fmla="*/ 538480 w 4790440"/>
                <a:gd name="connsiteY13" fmla="*/ 698500 h 1507490"/>
                <a:gd name="connsiteX14" fmla="*/ 1016000 w 4790440"/>
                <a:gd name="connsiteY14" fmla="*/ 800100 h 1507490"/>
                <a:gd name="connsiteX15" fmla="*/ 1402080 w 4790440"/>
                <a:gd name="connsiteY15" fmla="*/ 861060 h 1507490"/>
                <a:gd name="connsiteX16" fmla="*/ 1930400 w 4790440"/>
                <a:gd name="connsiteY16" fmla="*/ 861060 h 1507490"/>
                <a:gd name="connsiteX17" fmla="*/ 2407920 w 4790440"/>
                <a:gd name="connsiteY17" fmla="*/ 975360 h 1507490"/>
                <a:gd name="connsiteX18" fmla="*/ 2717800 w 4790440"/>
                <a:gd name="connsiteY18" fmla="*/ 995680 h 1507490"/>
                <a:gd name="connsiteX19" fmla="*/ 2899410 w 4790440"/>
                <a:gd name="connsiteY19" fmla="*/ 960120 h 1507490"/>
                <a:gd name="connsiteX20" fmla="*/ 3048000 w 4790440"/>
                <a:gd name="connsiteY20" fmla="*/ 941070 h 1507490"/>
                <a:gd name="connsiteX21" fmla="*/ 3360420 w 4790440"/>
                <a:gd name="connsiteY21" fmla="*/ 944880 h 1507490"/>
                <a:gd name="connsiteX22" fmla="*/ 3615690 w 4790440"/>
                <a:gd name="connsiteY22" fmla="*/ 1112520 h 1507490"/>
                <a:gd name="connsiteX23" fmla="*/ 4029710 w 4790440"/>
                <a:gd name="connsiteY23" fmla="*/ 1507490 h 1507490"/>
                <a:gd name="connsiteX0" fmla="*/ 4790440 w 4790440"/>
                <a:gd name="connsiteY0" fmla="*/ 853440 h 1507490"/>
                <a:gd name="connsiteX1" fmla="*/ 3836670 w 4790440"/>
                <a:gd name="connsiteY1" fmla="*/ 369570 h 1507490"/>
                <a:gd name="connsiteX2" fmla="*/ 3623310 w 4790440"/>
                <a:gd name="connsiteY2" fmla="*/ 217170 h 1507490"/>
                <a:gd name="connsiteX3" fmla="*/ 3387090 w 4790440"/>
                <a:gd name="connsiteY3" fmla="*/ 41910 h 1507490"/>
                <a:gd name="connsiteX4" fmla="*/ 2983230 w 4790440"/>
                <a:gd name="connsiteY4" fmla="*/ 0 h 1507490"/>
                <a:gd name="connsiteX5" fmla="*/ 2503170 w 4790440"/>
                <a:gd name="connsiteY5" fmla="*/ 45720 h 1507490"/>
                <a:gd name="connsiteX6" fmla="*/ 2335530 w 4790440"/>
                <a:gd name="connsiteY6" fmla="*/ 266700 h 1507490"/>
                <a:gd name="connsiteX7" fmla="*/ 2103120 w 4790440"/>
                <a:gd name="connsiteY7" fmla="*/ 449580 h 1507490"/>
                <a:gd name="connsiteX8" fmla="*/ 1767840 w 4790440"/>
                <a:gd name="connsiteY8" fmla="*/ 487680 h 1507490"/>
                <a:gd name="connsiteX9" fmla="*/ 1245870 w 4790440"/>
                <a:gd name="connsiteY9" fmla="*/ 518160 h 1507490"/>
                <a:gd name="connsiteX10" fmla="*/ 434340 w 4790440"/>
                <a:gd name="connsiteY10" fmla="*/ 464820 h 1507490"/>
                <a:gd name="connsiteX11" fmla="*/ 0 w 4790440"/>
                <a:gd name="connsiteY11" fmla="*/ 505460 h 1507490"/>
                <a:gd name="connsiteX12" fmla="*/ 60960 w 4790440"/>
                <a:gd name="connsiteY12" fmla="*/ 657860 h 1507490"/>
                <a:gd name="connsiteX13" fmla="*/ 538480 w 4790440"/>
                <a:gd name="connsiteY13" fmla="*/ 698500 h 1507490"/>
                <a:gd name="connsiteX14" fmla="*/ 1016000 w 4790440"/>
                <a:gd name="connsiteY14" fmla="*/ 800100 h 1507490"/>
                <a:gd name="connsiteX15" fmla="*/ 1402080 w 4790440"/>
                <a:gd name="connsiteY15" fmla="*/ 861060 h 1507490"/>
                <a:gd name="connsiteX16" fmla="*/ 1930400 w 4790440"/>
                <a:gd name="connsiteY16" fmla="*/ 861060 h 1507490"/>
                <a:gd name="connsiteX17" fmla="*/ 2407920 w 4790440"/>
                <a:gd name="connsiteY17" fmla="*/ 975360 h 1507490"/>
                <a:gd name="connsiteX18" fmla="*/ 2717800 w 4790440"/>
                <a:gd name="connsiteY18" fmla="*/ 995680 h 1507490"/>
                <a:gd name="connsiteX19" fmla="*/ 2899410 w 4790440"/>
                <a:gd name="connsiteY19" fmla="*/ 960120 h 1507490"/>
                <a:gd name="connsiteX20" fmla="*/ 3048000 w 4790440"/>
                <a:gd name="connsiteY20" fmla="*/ 941070 h 1507490"/>
                <a:gd name="connsiteX21" fmla="*/ 3360420 w 4790440"/>
                <a:gd name="connsiteY21" fmla="*/ 944880 h 1507490"/>
                <a:gd name="connsiteX22" fmla="*/ 3615690 w 4790440"/>
                <a:gd name="connsiteY22" fmla="*/ 1112520 h 1507490"/>
                <a:gd name="connsiteX23" fmla="*/ 4029710 w 4790440"/>
                <a:gd name="connsiteY23" fmla="*/ 1507490 h 1507490"/>
                <a:gd name="connsiteX0" fmla="*/ 4790440 w 4790440"/>
                <a:gd name="connsiteY0" fmla="*/ 853440 h 1507490"/>
                <a:gd name="connsiteX1" fmla="*/ 3741420 w 4790440"/>
                <a:gd name="connsiteY1" fmla="*/ 350520 h 1507490"/>
                <a:gd name="connsiteX2" fmla="*/ 3623310 w 4790440"/>
                <a:gd name="connsiteY2" fmla="*/ 217170 h 1507490"/>
                <a:gd name="connsiteX3" fmla="*/ 3387090 w 4790440"/>
                <a:gd name="connsiteY3" fmla="*/ 41910 h 1507490"/>
                <a:gd name="connsiteX4" fmla="*/ 2983230 w 4790440"/>
                <a:gd name="connsiteY4" fmla="*/ 0 h 1507490"/>
                <a:gd name="connsiteX5" fmla="*/ 2503170 w 4790440"/>
                <a:gd name="connsiteY5" fmla="*/ 45720 h 1507490"/>
                <a:gd name="connsiteX6" fmla="*/ 2335530 w 4790440"/>
                <a:gd name="connsiteY6" fmla="*/ 266700 h 1507490"/>
                <a:gd name="connsiteX7" fmla="*/ 2103120 w 4790440"/>
                <a:gd name="connsiteY7" fmla="*/ 449580 h 1507490"/>
                <a:gd name="connsiteX8" fmla="*/ 1767840 w 4790440"/>
                <a:gd name="connsiteY8" fmla="*/ 487680 h 1507490"/>
                <a:gd name="connsiteX9" fmla="*/ 1245870 w 4790440"/>
                <a:gd name="connsiteY9" fmla="*/ 518160 h 1507490"/>
                <a:gd name="connsiteX10" fmla="*/ 434340 w 4790440"/>
                <a:gd name="connsiteY10" fmla="*/ 464820 h 1507490"/>
                <a:gd name="connsiteX11" fmla="*/ 0 w 4790440"/>
                <a:gd name="connsiteY11" fmla="*/ 505460 h 1507490"/>
                <a:gd name="connsiteX12" fmla="*/ 60960 w 4790440"/>
                <a:gd name="connsiteY12" fmla="*/ 657860 h 1507490"/>
                <a:gd name="connsiteX13" fmla="*/ 538480 w 4790440"/>
                <a:gd name="connsiteY13" fmla="*/ 698500 h 1507490"/>
                <a:gd name="connsiteX14" fmla="*/ 1016000 w 4790440"/>
                <a:gd name="connsiteY14" fmla="*/ 800100 h 1507490"/>
                <a:gd name="connsiteX15" fmla="*/ 1402080 w 4790440"/>
                <a:gd name="connsiteY15" fmla="*/ 861060 h 1507490"/>
                <a:gd name="connsiteX16" fmla="*/ 1930400 w 4790440"/>
                <a:gd name="connsiteY16" fmla="*/ 861060 h 1507490"/>
                <a:gd name="connsiteX17" fmla="*/ 2407920 w 4790440"/>
                <a:gd name="connsiteY17" fmla="*/ 975360 h 1507490"/>
                <a:gd name="connsiteX18" fmla="*/ 2717800 w 4790440"/>
                <a:gd name="connsiteY18" fmla="*/ 995680 h 1507490"/>
                <a:gd name="connsiteX19" fmla="*/ 2899410 w 4790440"/>
                <a:gd name="connsiteY19" fmla="*/ 960120 h 1507490"/>
                <a:gd name="connsiteX20" fmla="*/ 3048000 w 4790440"/>
                <a:gd name="connsiteY20" fmla="*/ 941070 h 1507490"/>
                <a:gd name="connsiteX21" fmla="*/ 3360420 w 4790440"/>
                <a:gd name="connsiteY21" fmla="*/ 944880 h 1507490"/>
                <a:gd name="connsiteX22" fmla="*/ 3615690 w 4790440"/>
                <a:gd name="connsiteY22" fmla="*/ 1112520 h 1507490"/>
                <a:gd name="connsiteX23" fmla="*/ 4029710 w 4790440"/>
                <a:gd name="connsiteY23" fmla="*/ 1507490 h 1507490"/>
                <a:gd name="connsiteX0" fmla="*/ 4790440 w 4790440"/>
                <a:gd name="connsiteY0" fmla="*/ 853440 h 1507490"/>
                <a:gd name="connsiteX1" fmla="*/ 3760470 w 4790440"/>
                <a:gd name="connsiteY1" fmla="*/ 327660 h 1507490"/>
                <a:gd name="connsiteX2" fmla="*/ 3623310 w 4790440"/>
                <a:gd name="connsiteY2" fmla="*/ 217170 h 1507490"/>
                <a:gd name="connsiteX3" fmla="*/ 3387090 w 4790440"/>
                <a:gd name="connsiteY3" fmla="*/ 41910 h 1507490"/>
                <a:gd name="connsiteX4" fmla="*/ 2983230 w 4790440"/>
                <a:gd name="connsiteY4" fmla="*/ 0 h 1507490"/>
                <a:gd name="connsiteX5" fmla="*/ 2503170 w 4790440"/>
                <a:gd name="connsiteY5" fmla="*/ 45720 h 1507490"/>
                <a:gd name="connsiteX6" fmla="*/ 2335530 w 4790440"/>
                <a:gd name="connsiteY6" fmla="*/ 266700 h 1507490"/>
                <a:gd name="connsiteX7" fmla="*/ 2103120 w 4790440"/>
                <a:gd name="connsiteY7" fmla="*/ 449580 h 1507490"/>
                <a:gd name="connsiteX8" fmla="*/ 1767840 w 4790440"/>
                <a:gd name="connsiteY8" fmla="*/ 487680 h 1507490"/>
                <a:gd name="connsiteX9" fmla="*/ 1245870 w 4790440"/>
                <a:gd name="connsiteY9" fmla="*/ 518160 h 1507490"/>
                <a:gd name="connsiteX10" fmla="*/ 434340 w 4790440"/>
                <a:gd name="connsiteY10" fmla="*/ 464820 h 1507490"/>
                <a:gd name="connsiteX11" fmla="*/ 0 w 4790440"/>
                <a:gd name="connsiteY11" fmla="*/ 505460 h 1507490"/>
                <a:gd name="connsiteX12" fmla="*/ 60960 w 4790440"/>
                <a:gd name="connsiteY12" fmla="*/ 657860 h 1507490"/>
                <a:gd name="connsiteX13" fmla="*/ 538480 w 4790440"/>
                <a:gd name="connsiteY13" fmla="*/ 698500 h 1507490"/>
                <a:gd name="connsiteX14" fmla="*/ 1016000 w 4790440"/>
                <a:gd name="connsiteY14" fmla="*/ 800100 h 1507490"/>
                <a:gd name="connsiteX15" fmla="*/ 1402080 w 4790440"/>
                <a:gd name="connsiteY15" fmla="*/ 861060 h 1507490"/>
                <a:gd name="connsiteX16" fmla="*/ 1930400 w 4790440"/>
                <a:gd name="connsiteY16" fmla="*/ 861060 h 1507490"/>
                <a:gd name="connsiteX17" fmla="*/ 2407920 w 4790440"/>
                <a:gd name="connsiteY17" fmla="*/ 975360 h 1507490"/>
                <a:gd name="connsiteX18" fmla="*/ 2717800 w 4790440"/>
                <a:gd name="connsiteY18" fmla="*/ 995680 h 1507490"/>
                <a:gd name="connsiteX19" fmla="*/ 2899410 w 4790440"/>
                <a:gd name="connsiteY19" fmla="*/ 960120 h 1507490"/>
                <a:gd name="connsiteX20" fmla="*/ 3048000 w 4790440"/>
                <a:gd name="connsiteY20" fmla="*/ 941070 h 1507490"/>
                <a:gd name="connsiteX21" fmla="*/ 3360420 w 4790440"/>
                <a:gd name="connsiteY21" fmla="*/ 944880 h 1507490"/>
                <a:gd name="connsiteX22" fmla="*/ 3615690 w 4790440"/>
                <a:gd name="connsiteY22" fmla="*/ 1112520 h 1507490"/>
                <a:gd name="connsiteX23" fmla="*/ 4029710 w 4790440"/>
                <a:gd name="connsiteY23" fmla="*/ 1507490 h 1507490"/>
                <a:gd name="connsiteX0" fmla="*/ 4790440 w 4790440"/>
                <a:gd name="connsiteY0" fmla="*/ 853440 h 1507490"/>
                <a:gd name="connsiteX1" fmla="*/ 3760470 w 4790440"/>
                <a:gd name="connsiteY1" fmla="*/ 327660 h 1507490"/>
                <a:gd name="connsiteX2" fmla="*/ 3387090 w 4790440"/>
                <a:gd name="connsiteY2" fmla="*/ 41910 h 1507490"/>
                <a:gd name="connsiteX3" fmla="*/ 2983230 w 4790440"/>
                <a:gd name="connsiteY3" fmla="*/ 0 h 1507490"/>
                <a:gd name="connsiteX4" fmla="*/ 2503170 w 4790440"/>
                <a:gd name="connsiteY4" fmla="*/ 45720 h 1507490"/>
                <a:gd name="connsiteX5" fmla="*/ 2335530 w 4790440"/>
                <a:gd name="connsiteY5" fmla="*/ 266700 h 1507490"/>
                <a:gd name="connsiteX6" fmla="*/ 2103120 w 4790440"/>
                <a:gd name="connsiteY6" fmla="*/ 449580 h 1507490"/>
                <a:gd name="connsiteX7" fmla="*/ 1767840 w 4790440"/>
                <a:gd name="connsiteY7" fmla="*/ 487680 h 1507490"/>
                <a:gd name="connsiteX8" fmla="*/ 1245870 w 4790440"/>
                <a:gd name="connsiteY8" fmla="*/ 518160 h 1507490"/>
                <a:gd name="connsiteX9" fmla="*/ 434340 w 4790440"/>
                <a:gd name="connsiteY9" fmla="*/ 464820 h 1507490"/>
                <a:gd name="connsiteX10" fmla="*/ 0 w 4790440"/>
                <a:gd name="connsiteY10" fmla="*/ 505460 h 1507490"/>
                <a:gd name="connsiteX11" fmla="*/ 60960 w 4790440"/>
                <a:gd name="connsiteY11" fmla="*/ 657860 h 1507490"/>
                <a:gd name="connsiteX12" fmla="*/ 538480 w 4790440"/>
                <a:gd name="connsiteY12" fmla="*/ 698500 h 1507490"/>
                <a:gd name="connsiteX13" fmla="*/ 1016000 w 4790440"/>
                <a:gd name="connsiteY13" fmla="*/ 800100 h 1507490"/>
                <a:gd name="connsiteX14" fmla="*/ 1402080 w 4790440"/>
                <a:gd name="connsiteY14" fmla="*/ 861060 h 1507490"/>
                <a:gd name="connsiteX15" fmla="*/ 1930400 w 4790440"/>
                <a:gd name="connsiteY15" fmla="*/ 861060 h 1507490"/>
                <a:gd name="connsiteX16" fmla="*/ 2407920 w 4790440"/>
                <a:gd name="connsiteY16" fmla="*/ 975360 h 1507490"/>
                <a:gd name="connsiteX17" fmla="*/ 2717800 w 4790440"/>
                <a:gd name="connsiteY17" fmla="*/ 995680 h 1507490"/>
                <a:gd name="connsiteX18" fmla="*/ 2899410 w 4790440"/>
                <a:gd name="connsiteY18" fmla="*/ 960120 h 1507490"/>
                <a:gd name="connsiteX19" fmla="*/ 3048000 w 4790440"/>
                <a:gd name="connsiteY19" fmla="*/ 941070 h 1507490"/>
                <a:gd name="connsiteX20" fmla="*/ 3360420 w 4790440"/>
                <a:gd name="connsiteY20" fmla="*/ 944880 h 1507490"/>
                <a:gd name="connsiteX21" fmla="*/ 3615690 w 4790440"/>
                <a:gd name="connsiteY21" fmla="*/ 1112520 h 1507490"/>
                <a:gd name="connsiteX22" fmla="*/ 4029710 w 4790440"/>
                <a:gd name="connsiteY22" fmla="*/ 1507490 h 1507490"/>
                <a:gd name="connsiteX0" fmla="*/ 4790440 w 4790440"/>
                <a:gd name="connsiteY0" fmla="*/ 853440 h 1507490"/>
                <a:gd name="connsiteX1" fmla="*/ 3387090 w 4790440"/>
                <a:gd name="connsiteY1" fmla="*/ 41910 h 1507490"/>
                <a:gd name="connsiteX2" fmla="*/ 2983230 w 4790440"/>
                <a:gd name="connsiteY2" fmla="*/ 0 h 1507490"/>
                <a:gd name="connsiteX3" fmla="*/ 2503170 w 4790440"/>
                <a:gd name="connsiteY3" fmla="*/ 45720 h 1507490"/>
                <a:gd name="connsiteX4" fmla="*/ 2335530 w 4790440"/>
                <a:gd name="connsiteY4" fmla="*/ 266700 h 1507490"/>
                <a:gd name="connsiteX5" fmla="*/ 2103120 w 4790440"/>
                <a:gd name="connsiteY5" fmla="*/ 449580 h 1507490"/>
                <a:gd name="connsiteX6" fmla="*/ 1767840 w 4790440"/>
                <a:gd name="connsiteY6" fmla="*/ 487680 h 1507490"/>
                <a:gd name="connsiteX7" fmla="*/ 1245870 w 4790440"/>
                <a:gd name="connsiteY7" fmla="*/ 518160 h 1507490"/>
                <a:gd name="connsiteX8" fmla="*/ 434340 w 4790440"/>
                <a:gd name="connsiteY8" fmla="*/ 464820 h 1507490"/>
                <a:gd name="connsiteX9" fmla="*/ 0 w 4790440"/>
                <a:gd name="connsiteY9" fmla="*/ 505460 h 1507490"/>
                <a:gd name="connsiteX10" fmla="*/ 60960 w 4790440"/>
                <a:gd name="connsiteY10" fmla="*/ 657860 h 1507490"/>
                <a:gd name="connsiteX11" fmla="*/ 538480 w 4790440"/>
                <a:gd name="connsiteY11" fmla="*/ 698500 h 1507490"/>
                <a:gd name="connsiteX12" fmla="*/ 1016000 w 4790440"/>
                <a:gd name="connsiteY12" fmla="*/ 800100 h 1507490"/>
                <a:gd name="connsiteX13" fmla="*/ 1402080 w 4790440"/>
                <a:gd name="connsiteY13" fmla="*/ 861060 h 1507490"/>
                <a:gd name="connsiteX14" fmla="*/ 1930400 w 4790440"/>
                <a:gd name="connsiteY14" fmla="*/ 861060 h 1507490"/>
                <a:gd name="connsiteX15" fmla="*/ 2407920 w 4790440"/>
                <a:gd name="connsiteY15" fmla="*/ 975360 h 1507490"/>
                <a:gd name="connsiteX16" fmla="*/ 2717800 w 4790440"/>
                <a:gd name="connsiteY16" fmla="*/ 995680 h 1507490"/>
                <a:gd name="connsiteX17" fmla="*/ 2899410 w 4790440"/>
                <a:gd name="connsiteY17" fmla="*/ 960120 h 1507490"/>
                <a:gd name="connsiteX18" fmla="*/ 3048000 w 4790440"/>
                <a:gd name="connsiteY18" fmla="*/ 941070 h 1507490"/>
                <a:gd name="connsiteX19" fmla="*/ 3360420 w 4790440"/>
                <a:gd name="connsiteY19" fmla="*/ 944880 h 1507490"/>
                <a:gd name="connsiteX20" fmla="*/ 3615690 w 4790440"/>
                <a:gd name="connsiteY20" fmla="*/ 1112520 h 1507490"/>
                <a:gd name="connsiteX21" fmla="*/ 4029710 w 4790440"/>
                <a:gd name="connsiteY21" fmla="*/ 1507490 h 1507490"/>
                <a:gd name="connsiteX0" fmla="*/ 3387090 w 4029710"/>
                <a:gd name="connsiteY0" fmla="*/ 41910 h 1507490"/>
                <a:gd name="connsiteX1" fmla="*/ 2983230 w 4029710"/>
                <a:gd name="connsiteY1" fmla="*/ 0 h 1507490"/>
                <a:gd name="connsiteX2" fmla="*/ 2503170 w 4029710"/>
                <a:gd name="connsiteY2" fmla="*/ 45720 h 1507490"/>
                <a:gd name="connsiteX3" fmla="*/ 2335530 w 4029710"/>
                <a:gd name="connsiteY3" fmla="*/ 266700 h 1507490"/>
                <a:gd name="connsiteX4" fmla="*/ 2103120 w 4029710"/>
                <a:gd name="connsiteY4" fmla="*/ 449580 h 1507490"/>
                <a:gd name="connsiteX5" fmla="*/ 1767840 w 4029710"/>
                <a:gd name="connsiteY5" fmla="*/ 487680 h 1507490"/>
                <a:gd name="connsiteX6" fmla="*/ 1245870 w 4029710"/>
                <a:gd name="connsiteY6" fmla="*/ 518160 h 1507490"/>
                <a:gd name="connsiteX7" fmla="*/ 434340 w 4029710"/>
                <a:gd name="connsiteY7" fmla="*/ 464820 h 1507490"/>
                <a:gd name="connsiteX8" fmla="*/ 0 w 4029710"/>
                <a:gd name="connsiteY8" fmla="*/ 505460 h 1507490"/>
                <a:gd name="connsiteX9" fmla="*/ 60960 w 4029710"/>
                <a:gd name="connsiteY9" fmla="*/ 657860 h 1507490"/>
                <a:gd name="connsiteX10" fmla="*/ 538480 w 4029710"/>
                <a:gd name="connsiteY10" fmla="*/ 698500 h 1507490"/>
                <a:gd name="connsiteX11" fmla="*/ 1016000 w 4029710"/>
                <a:gd name="connsiteY11" fmla="*/ 800100 h 1507490"/>
                <a:gd name="connsiteX12" fmla="*/ 1402080 w 4029710"/>
                <a:gd name="connsiteY12" fmla="*/ 861060 h 1507490"/>
                <a:gd name="connsiteX13" fmla="*/ 1930400 w 4029710"/>
                <a:gd name="connsiteY13" fmla="*/ 861060 h 1507490"/>
                <a:gd name="connsiteX14" fmla="*/ 2407920 w 4029710"/>
                <a:gd name="connsiteY14" fmla="*/ 975360 h 1507490"/>
                <a:gd name="connsiteX15" fmla="*/ 2717800 w 4029710"/>
                <a:gd name="connsiteY15" fmla="*/ 995680 h 1507490"/>
                <a:gd name="connsiteX16" fmla="*/ 2899410 w 4029710"/>
                <a:gd name="connsiteY16" fmla="*/ 960120 h 1507490"/>
                <a:gd name="connsiteX17" fmla="*/ 3048000 w 4029710"/>
                <a:gd name="connsiteY17" fmla="*/ 941070 h 1507490"/>
                <a:gd name="connsiteX18" fmla="*/ 3360420 w 4029710"/>
                <a:gd name="connsiteY18" fmla="*/ 944880 h 1507490"/>
                <a:gd name="connsiteX19" fmla="*/ 3615690 w 4029710"/>
                <a:gd name="connsiteY19" fmla="*/ 1112520 h 1507490"/>
                <a:gd name="connsiteX20" fmla="*/ 4029710 w 4029710"/>
                <a:gd name="connsiteY20" fmla="*/ 1507490 h 1507490"/>
                <a:gd name="connsiteX0" fmla="*/ 3387090 w 4029710"/>
                <a:gd name="connsiteY0" fmla="*/ 7620 h 1473200"/>
                <a:gd name="connsiteX1" fmla="*/ 2739390 w 4029710"/>
                <a:gd name="connsiteY1" fmla="*/ 0 h 1473200"/>
                <a:gd name="connsiteX2" fmla="*/ 2503170 w 4029710"/>
                <a:gd name="connsiteY2" fmla="*/ 11430 h 1473200"/>
                <a:gd name="connsiteX3" fmla="*/ 2335530 w 4029710"/>
                <a:gd name="connsiteY3" fmla="*/ 232410 h 1473200"/>
                <a:gd name="connsiteX4" fmla="*/ 2103120 w 4029710"/>
                <a:gd name="connsiteY4" fmla="*/ 415290 h 1473200"/>
                <a:gd name="connsiteX5" fmla="*/ 1767840 w 4029710"/>
                <a:gd name="connsiteY5" fmla="*/ 453390 h 1473200"/>
                <a:gd name="connsiteX6" fmla="*/ 1245870 w 4029710"/>
                <a:gd name="connsiteY6" fmla="*/ 483870 h 1473200"/>
                <a:gd name="connsiteX7" fmla="*/ 434340 w 4029710"/>
                <a:gd name="connsiteY7" fmla="*/ 430530 h 1473200"/>
                <a:gd name="connsiteX8" fmla="*/ 0 w 4029710"/>
                <a:gd name="connsiteY8" fmla="*/ 471170 h 1473200"/>
                <a:gd name="connsiteX9" fmla="*/ 60960 w 4029710"/>
                <a:gd name="connsiteY9" fmla="*/ 623570 h 1473200"/>
                <a:gd name="connsiteX10" fmla="*/ 538480 w 4029710"/>
                <a:gd name="connsiteY10" fmla="*/ 664210 h 1473200"/>
                <a:gd name="connsiteX11" fmla="*/ 1016000 w 4029710"/>
                <a:gd name="connsiteY11" fmla="*/ 765810 h 1473200"/>
                <a:gd name="connsiteX12" fmla="*/ 1402080 w 4029710"/>
                <a:gd name="connsiteY12" fmla="*/ 826770 h 1473200"/>
                <a:gd name="connsiteX13" fmla="*/ 1930400 w 4029710"/>
                <a:gd name="connsiteY13" fmla="*/ 826770 h 1473200"/>
                <a:gd name="connsiteX14" fmla="*/ 2407920 w 4029710"/>
                <a:gd name="connsiteY14" fmla="*/ 941070 h 1473200"/>
                <a:gd name="connsiteX15" fmla="*/ 2717800 w 4029710"/>
                <a:gd name="connsiteY15" fmla="*/ 961390 h 1473200"/>
                <a:gd name="connsiteX16" fmla="*/ 2899410 w 4029710"/>
                <a:gd name="connsiteY16" fmla="*/ 925830 h 1473200"/>
                <a:gd name="connsiteX17" fmla="*/ 3048000 w 4029710"/>
                <a:gd name="connsiteY17" fmla="*/ 906780 h 1473200"/>
                <a:gd name="connsiteX18" fmla="*/ 3360420 w 4029710"/>
                <a:gd name="connsiteY18" fmla="*/ 910590 h 1473200"/>
                <a:gd name="connsiteX19" fmla="*/ 3615690 w 4029710"/>
                <a:gd name="connsiteY19" fmla="*/ 1078230 h 1473200"/>
                <a:gd name="connsiteX20" fmla="*/ 4029710 w 4029710"/>
                <a:gd name="connsiteY20" fmla="*/ 1473200 h 1473200"/>
                <a:gd name="connsiteX0" fmla="*/ 2952750 w 4029710"/>
                <a:gd name="connsiteY0" fmla="*/ 0 h 1488440"/>
                <a:gd name="connsiteX1" fmla="*/ 2739390 w 4029710"/>
                <a:gd name="connsiteY1" fmla="*/ 15240 h 1488440"/>
                <a:gd name="connsiteX2" fmla="*/ 2503170 w 4029710"/>
                <a:gd name="connsiteY2" fmla="*/ 26670 h 1488440"/>
                <a:gd name="connsiteX3" fmla="*/ 2335530 w 4029710"/>
                <a:gd name="connsiteY3" fmla="*/ 247650 h 1488440"/>
                <a:gd name="connsiteX4" fmla="*/ 2103120 w 4029710"/>
                <a:gd name="connsiteY4" fmla="*/ 430530 h 1488440"/>
                <a:gd name="connsiteX5" fmla="*/ 1767840 w 4029710"/>
                <a:gd name="connsiteY5" fmla="*/ 468630 h 1488440"/>
                <a:gd name="connsiteX6" fmla="*/ 1245870 w 4029710"/>
                <a:gd name="connsiteY6" fmla="*/ 499110 h 1488440"/>
                <a:gd name="connsiteX7" fmla="*/ 434340 w 4029710"/>
                <a:gd name="connsiteY7" fmla="*/ 445770 h 1488440"/>
                <a:gd name="connsiteX8" fmla="*/ 0 w 4029710"/>
                <a:gd name="connsiteY8" fmla="*/ 486410 h 1488440"/>
                <a:gd name="connsiteX9" fmla="*/ 60960 w 4029710"/>
                <a:gd name="connsiteY9" fmla="*/ 638810 h 1488440"/>
                <a:gd name="connsiteX10" fmla="*/ 538480 w 4029710"/>
                <a:gd name="connsiteY10" fmla="*/ 679450 h 1488440"/>
                <a:gd name="connsiteX11" fmla="*/ 1016000 w 4029710"/>
                <a:gd name="connsiteY11" fmla="*/ 781050 h 1488440"/>
                <a:gd name="connsiteX12" fmla="*/ 1402080 w 4029710"/>
                <a:gd name="connsiteY12" fmla="*/ 842010 h 1488440"/>
                <a:gd name="connsiteX13" fmla="*/ 1930400 w 4029710"/>
                <a:gd name="connsiteY13" fmla="*/ 842010 h 1488440"/>
                <a:gd name="connsiteX14" fmla="*/ 2407920 w 4029710"/>
                <a:gd name="connsiteY14" fmla="*/ 956310 h 1488440"/>
                <a:gd name="connsiteX15" fmla="*/ 2717800 w 4029710"/>
                <a:gd name="connsiteY15" fmla="*/ 976630 h 1488440"/>
                <a:gd name="connsiteX16" fmla="*/ 2899410 w 4029710"/>
                <a:gd name="connsiteY16" fmla="*/ 941070 h 1488440"/>
                <a:gd name="connsiteX17" fmla="*/ 3048000 w 4029710"/>
                <a:gd name="connsiteY17" fmla="*/ 922020 h 1488440"/>
                <a:gd name="connsiteX18" fmla="*/ 3360420 w 4029710"/>
                <a:gd name="connsiteY18" fmla="*/ 925830 h 1488440"/>
                <a:gd name="connsiteX19" fmla="*/ 3615690 w 4029710"/>
                <a:gd name="connsiteY19" fmla="*/ 1093470 h 1488440"/>
                <a:gd name="connsiteX20" fmla="*/ 4029710 w 4029710"/>
                <a:gd name="connsiteY20" fmla="*/ 1488440 h 1488440"/>
                <a:gd name="connsiteX0" fmla="*/ 2952750 w 4029710"/>
                <a:gd name="connsiteY0" fmla="*/ 0 h 1488440"/>
                <a:gd name="connsiteX1" fmla="*/ 2739390 w 4029710"/>
                <a:gd name="connsiteY1" fmla="*/ 15240 h 1488440"/>
                <a:gd name="connsiteX2" fmla="*/ 2499360 w 4029710"/>
                <a:gd name="connsiteY2" fmla="*/ 76200 h 1488440"/>
                <a:gd name="connsiteX3" fmla="*/ 2335530 w 4029710"/>
                <a:gd name="connsiteY3" fmla="*/ 247650 h 1488440"/>
                <a:gd name="connsiteX4" fmla="*/ 2103120 w 4029710"/>
                <a:gd name="connsiteY4" fmla="*/ 430530 h 1488440"/>
                <a:gd name="connsiteX5" fmla="*/ 1767840 w 4029710"/>
                <a:gd name="connsiteY5" fmla="*/ 468630 h 1488440"/>
                <a:gd name="connsiteX6" fmla="*/ 1245870 w 4029710"/>
                <a:gd name="connsiteY6" fmla="*/ 499110 h 1488440"/>
                <a:gd name="connsiteX7" fmla="*/ 434340 w 4029710"/>
                <a:gd name="connsiteY7" fmla="*/ 445770 h 1488440"/>
                <a:gd name="connsiteX8" fmla="*/ 0 w 4029710"/>
                <a:gd name="connsiteY8" fmla="*/ 486410 h 1488440"/>
                <a:gd name="connsiteX9" fmla="*/ 60960 w 4029710"/>
                <a:gd name="connsiteY9" fmla="*/ 638810 h 1488440"/>
                <a:gd name="connsiteX10" fmla="*/ 538480 w 4029710"/>
                <a:gd name="connsiteY10" fmla="*/ 679450 h 1488440"/>
                <a:gd name="connsiteX11" fmla="*/ 1016000 w 4029710"/>
                <a:gd name="connsiteY11" fmla="*/ 781050 h 1488440"/>
                <a:gd name="connsiteX12" fmla="*/ 1402080 w 4029710"/>
                <a:gd name="connsiteY12" fmla="*/ 842010 h 1488440"/>
                <a:gd name="connsiteX13" fmla="*/ 1930400 w 4029710"/>
                <a:gd name="connsiteY13" fmla="*/ 842010 h 1488440"/>
                <a:gd name="connsiteX14" fmla="*/ 2407920 w 4029710"/>
                <a:gd name="connsiteY14" fmla="*/ 956310 h 1488440"/>
                <a:gd name="connsiteX15" fmla="*/ 2717800 w 4029710"/>
                <a:gd name="connsiteY15" fmla="*/ 976630 h 1488440"/>
                <a:gd name="connsiteX16" fmla="*/ 2899410 w 4029710"/>
                <a:gd name="connsiteY16" fmla="*/ 941070 h 1488440"/>
                <a:gd name="connsiteX17" fmla="*/ 3048000 w 4029710"/>
                <a:gd name="connsiteY17" fmla="*/ 922020 h 1488440"/>
                <a:gd name="connsiteX18" fmla="*/ 3360420 w 4029710"/>
                <a:gd name="connsiteY18" fmla="*/ 925830 h 1488440"/>
                <a:gd name="connsiteX19" fmla="*/ 3615690 w 4029710"/>
                <a:gd name="connsiteY19" fmla="*/ 1093470 h 1488440"/>
                <a:gd name="connsiteX20" fmla="*/ 4029710 w 4029710"/>
                <a:gd name="connsiteY20" fmla="*/ 1488440 h 1488440"/>
                <a:gd name="connsiteX0" fmla="*/ 2952750 w 4029710"/>
                <a:gd name="connsiteY0" fmla="*/ 3810 h 1492250"/>
                <a:gd name="connsiteX1" fmla="*/ 2731770 w 4029710"/>
                <a:gd name="connsiteY1" fmla="*/ 0 h 1492250"/>
                <a:gd name="connsiteX2" fmla="*/ 2499360 w 4029710"/>
                <a:gd name="connsiteY2" fmla="*/ 80010 h 1492250"/>
                <a:gd name="connsiteX3" fmla="*/ 2335530 w 4029710"/>
                <a:gd name="connsiteY3" fmla="*/ 251460 h 1492250"/>
                <a:gd name="connsiteX4" fmla="*/ 2103120 w 4029710"/>
                <a:gd name="connsiteY4" fmla="*/ 434340 h 1492250"/>
                <a:gd name="connsiteX5" fmla="*/ 1767840 w 4029710"/>
                <a:gd name="connsiteY5" fmla="*/ 472440 h 1492250"/>
                <a:gd name="connsiteX6" fmla="*/ 1245870 w 4029710"/>
                <a:gd name="connsiteY6" fmla="*/ 502920 h 1492250"/>
                <a:gd name="connsiteX7" fmla="*/ 434340 w 4029710"/>
                <a:gd name="connsiteY7" fmla="*/ 449580 h 1492250"/>
                <a:gd name="connsiteX8" fmla="*/ 0 w 4029710"/>
                <a:gd name="connsiteY8" fmla="*/ 490220 h 1492250"/>
                <a:gd name="connsiteX9" fmla="*/ 60960 w 4029710"/>
                <a:gd name="connsiteY9" fmla="*/ 642620 h 1492250"/>
                <a:gd name="connsiteX10" fmla="*/ 538480 w 4029710"/>
                <a:gd name="connsiteY10" fmla="*/ 683260 h 1492250"/>
                <a:gd name="connsiteX11" fmla="*/ 1016000 w 4029710"/>
                <a:gd name="connsiteY11" fmla="*/ 784860 h 1492250"/>
                <a:gd name="connsiteX12" fmla="*/ 1402080 w 4029710"/>
                <a:gd name="connsiteY12" fmla="*/ 845820 h 1492250"/>
                <a:gd name="connsiteX13" fmla="*/ 1930400 w 4029710"/>
                <a:gd name="connsiteY13" fmla="*/ 845820 h 1492250"/>
                <a:gd name="connsiteX14" fmla="*/ 2407920 w 4029710"/>
                <a:gd name="connsiteY14" fmla="*/ 960120 h 1492250"/>
                <a:gd name="connsiteX15" fmla="*/ 2717800 w 4029710"/>
                <a:gd name="connsiteY15" fmla="*/ 980440 h 1492250"/>
                <a:gd name="connsiteX16" fmla="*/ 2899410 w 4029710"/>
                <a:gd name="connsiteY16" fmla="*/ 944880 h 1492250"/>
                <a:gd name="connsiteX17" fmla="*/ 3048000 w 4029710"/>
                <a:gd name="connsiteY17" fmla="*/ 925830 h 1492250"/>
                <a:gd name="connsiteX18" fmla="*/ 3360420 w 4029710"/>
                <a:gd name="connsiteY18" fmla="*/ 929640 h 1492250"/>
                <a:gd name="connsiteX19" fmla="*/ 3615690 w 4029710"/>
                <a:gd name="connsiteY19" fmla="*/ 1097280 h 1492250"/>
                <a:gd name="connsiteX20" fmla="*/ 4029710 w 4029710"/>
                <a:gd name="connsiteY20" fmla="*/ 1492250 h 1492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029710" h="1492250">
                  <a:moveTo>
                    <a:pt x="2952750" y="3810"/>
                  </a:moveTo>
                  <a:lnTo>
                    <a:pt x="2731770" y="0"/>
                  </a:lnTo>
                  <a:lnTo>
                    <a:pt x="2499360" y="80010"/>
                  </a:lnTo>
                  <a:lnTo>
                    <a:pt x="2335530" y="251460"/>
                  </a:lnTo>
                  <a:lnTo>
                    <a:pt x="2103120" y="434340"/>
                  </a:lnTo>
                  <a:lnTo>
                    <a:pt x="1767840" y="472440"/>
                  </a:lnTo>
                  <a:lnTo>
                    <a:pt x="1245870" y="502920"/>
                  </a:lnTo>
                  <a:lnTo>
                    <a:pt x="434340" y="449580"/>
                  </a:lnTo>
                  <a:lnTo>
                    <a:pt x="0" y="490220"/>
                  </a:lnTo>
                  <a:lnTo>
                    <a:pt x="60960" y="642620"/>
                  </a:lnTo>
                  <a:lnTo>
                    <a:pt x="538480" y="683260"/>
                  </a:lnTo>
                  <a:lnTo>
                    <a:pt x="1016000" y="784860"/>
                  </a:lnTo>
                  <a:lnTo>
                    <a:pt x="1402080" y="845820"/>
                  </a:lnTo>
                  <a:lnTo>
                    <a:pt x="1930400" y="845820"/>
                  </a:lnTo>
                  <a:lnTo>
                    <a:pt x="2407920" y="960120"/>
                  </a:lnTo>
                  <a:lnTo>
                    <a:pt x="2717800" y="980440"/>
                  </a:lnTo>
                  <a:lnTo>
                    <a:pt x="2899410" y="944880"/>
                  </a:lnTo>
                  <a:lnTo>
                    <a:pt x="3048000" y="925830"/>
                  </a:lnTo>
                  <a:cubicBezTo>
                    <a:pt x="3201670" y="911860"/>
                    <a:pt x="3195320" y="897890"/>
                    <a:pt x="3360420" y="929640"/>
                  </a:cubicBezTo>
                  <a:lnTo>
                    <a:pt x="3615690" y="1097280"/>
                  </a:lnTo>
                  <a:lnTo>
                    <a:pt x="4029710" y="1492250"/>
                  </a:lnTo>
                </a:path>
              </a:pathLst>
            </a:custGeom>
            <a:noFill/>
            <a:ln w="38100">
              <a:solidFill>
                <a:srgbClr val="FFFF00"/>
              </a:solidFill>
              <a:prstDash val="sysDot"/>
              <a:headEnd type="arrow" w="lg" len="sm"/>
              <a:tailEnd type="arrow" w="lg" len="sm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12CCE2B2-6878-4BF4-9CED-B815B0E7A760}"/>
                </a:ext>
              </a:extLst>
            </p:cNvPr>
            <p:cNvSpPr/>
            <p:nvPr/>
          </p:nvSpPr>
          <p:spPr>
            <a:xfrm>
              <a:off x="3379470" y="1356360"/>
              <a:ext cx="685800" cy="464820"/>
            </a:xfrm>
            <a:custGeom>
              <a:avLst/>
              <a:gdLst>
                <a:gd name="connsiteX0" fmla="*/ 685800 w 685800"/>
                <a:gd name="connsiteY0" fmla="*/ 464820 h 464820"/>
                <a:gd name="connsiteX1" fmla="*/ 419100 w 685800"/>
                <a:gd name="connsiteY1" fmla="*/ 293370 h 464820"/>
                <a:gd name="connsiteX2" fmla="*/ 281940 w 685800"/>
                <a:gd name="connsiteY2" fmla="*/ 106680 h 464820"/>
                <a:gd name="connsiteX3" fmla="*/ 0 w 685800"/>
                <a:gd name="connsiteY3" fmla="*/ 0 h 464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5800" h="464820">
                  <a:moveTo>
                    <a:pt x="685800" y="464820"/>
                  </a:moveTo>
                  <a:lnTo>
                    <a:pt x="419100" y="293370"/>
                  </a:lnTo>
                  <a:lnTo>
                    <a:pt x="281940" y="106680"/>
                  </a:lnTo>
                  <a:lnTo>
                    <a:pt x="0" y="0"/>
                  </a:lnTo>
                </a:path>
              </a:pathLst>
            </a:custGeom>
            <a:noFill/>
            <a:ln w="38100">
              <a:solidFill>
                <a:srgbClr val="FFFF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DE3540B3-8FDC-4D0D-9AE1-20F7B9972D81}"/>
                </a:ext>
              </a:extLst>
            </p:cNvPr>
            <p:cNvSpPr/>
            <p:nvPr/>
          </p:nvSpPr>
          <p:spPr>
            <a:xfrm>
              <a:off x="4053840" y="685800"/>
              <a:ext cx="628650" cy="1116330"/>
            </a:xfrm>
            <a:custGeom>
              <a:avLst/>
              <a:gdLst>
                <a:gd name="connsiteX0" fmla="*/ 548640 w 548640"/>
                <a:gd name="connsiteY0" fmla="*/ 0 h 1093470"/>
                <a:gd name="connsiteX1" fmla="*/ 422910 w 548640"/>
                <a:gd name="connsiteY1" fmla="*/ 259080 h 1093470"/>
                <a:gd name="connsiteX2" fmla="*/ 365760 w 548640"/>
                <a:gd name="connsiteY2" fmla="*/ 556260 h 1093470"/>
                <a:gd name="connsiteX3" fmla="*/ 0 w 548640"/>
                <a:gd name="connsiteY3" fmla="*/ 1093470 h 1093470"/>
                <a:gd name="connsiteX0" fmla="*/ 548640 w 548640"/>
                <a:gd name="connsiteY0" fmla="*/ 0 h 1093470"/>
                <a:gd name="connsiteX1" fmla="*/ 422910 w 548640"/>
                <a:gd name="connsiteY1" fmla="*/ 259080 h 1093470"/>
                <a:gd name="connsiteX2" fmla="*/ 190500 w 548640"/>
                <a:gd name="connsiteY2" fmla="*/ 605790 h 1093470"/>
                <a:gd name="connsiteX3" fmla="*/ 0 w 548640"/>
                <a:gd name="connsiteY3" fmla="*/ 1093470 h 1093470"/>
                <a:gd name="connsiteX0" fmla="*/ 624840 w 624840"/>
                <a:gd name="connsiteY0" fmla="*/ 0 h 1093470"/>
                <a:gd name="connsiteX1" fmla="*/ 499110 w 624840"/>
                <a:gd name="connsiteY1" fmla="*/ 259080 h 1093470"/>
                <a:gd name="connsiteX2" fmla="*/ 0 w 624840"/>
                <a:gd name="connsiteY2" fmla="*/ 510540 h 1093470"/>
                <a:gd name="connsiteX3" fmla="*/ 76200 w 624840"/>
                <a:gd name="connsiteY3" fmla="*/ 1093470 h 1093470"/>
                <a:gd name="connsiteX0" fmla="*/ 624840 w 624840"/>
                <a:gd name="connsiteY0" fmla="*/ 0 h 1093470"/>
                <a:gd name="connsiteX1" fmla="*/ 335280 w 624840"/>
                <a:gd name="connsiteY1" fmla="*/ 217170 h 1093470"/>
                <a:gd name="connsiteX2" fmla="*/ 0 w 624840"/>
                <a:gd name="connsiteY2" fmla="*/ 510540 h 1093470"/>
                <a:gd name="connsiteX3" fmla="*/ 76200 w 624840"/>
                <a:gd name="connsiteY3" fmla="*/ 1093470 h 1093470"/>
                <a:gd name="connsiteX0" fmla="*/ 628650 w 628650"/>
                <a:gd name="connsiteY0" fmla="*/ 0 h 1116330"/>
                <a:gd name="connsiteX1" fmla="*/ 335280 w 628650"/>
                <a:gd name="connsiteY1" fmla="*/ 240030 h 1116330"/>
                <a:gd name="connsiteX2" fmla="*/ 0 w 628650"/>
                <a:gd name="connsiteY2" fmla="*/ 533400 h 1116330"/>
                <a:gd name="connsiteX3" fmla="*/ 76200 w 628650"/>
                <a:gd name="connsiteY3" fmla="*/ 1116330 h 1116330"/>
                <a:gd name="connsiteX0" fmla="*/ 628650 w 628650"/>
                <a:gd name="connsiteY0" fmla="*/ 0 h 1116330"/>
                <a:gd name="connsiteX1" fmla="*/ 335280 w 628650"/>
                <a:gd name="connsiteY1" fmla="*/ 240030 h 1116330"/>
                <a:gd name="connsiteX2" fmla="*/ 175260 w 628650"/>
                <a:gd name="connsiteY2" fmla="*/ 377190 h 1116330"/>
                <a:gd name="connsiteX3" fmla="*/ 0 w 628650"/>
                <a:gd name="connsiteY3" fmla="*/ 533400 h 1116330"/>
                <a:gd name="connsiteX4" fmla="*/ 76200 w 628650"/>
                <a:gd name="connsiteY4" fmla="*/ 1116330 h 1116330"/>
                <a:gd name="connsiteX0" fmla="*/ 628650 w 628650"/>
                <a:gd name="connsiteY0" fmla="*/ 0 h 1116330"/>
                <a:gd name="connsiteX1" fmla="*/ 335280 w 628650"/>
                <a:gd name="connsiteY1" fmla="*/ 240030 h 1116330"/>
                <a:gd name="connsiteX2" fmla="*/ 194310 w 628650"/>
                <a:gd name="connsiteY2" fmla="*/ 270510 h 1116330"/>
                <a:gd name="connsiteX3" fmla="*/ 0 w 628650"/>
                <a:gd name="connsiteY3" fmla="*/ 533400 h 1116330"/>
                <a:gd name="connsiteX4" fmla="*/ 76200 w 628650"/>
                <a:gd name="connsiteY4" fmla="*/ 1116330 h 1116330"/>
                <a:gd name="connsiteX0" fmla="*/ 628650 w 628650"/>
                <a:gd name="connsiteY0" fmla="*/ 0 h 1116330"/>
                <a:gd name="connsiteX1" fmla="*/ 464820 w 628650"/>
                <a:gd name="connsiteY1" fmla="*/ 179070 h 1116330"/>
                <a:gd name="connsiteX2" fmla="*/ 194310 w 628650"/>
                <a:gd name="connsiteY2" fmla="*/ 270510 h 1116330"/>
                <a:gd name="connsiteX3" fmla="*/ 0 w 628650"/>
                <a:gd name="connsiteY3" fmla="*/ 533400 h 1116330"/>
                <a:gd name="connsiteX4" fmla="*/ 76200 w 628650"/>
                <a:gd name="connsiteY4" fmla="*/ 1116330 h 11163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8650" h="1116330">
                  <a:moveTo>
                    <a:pt x="628650" y="0"/>
                  </a:moveTo>
                  <a:lnTo>
                    <a:pt x="464820" y="179070"/>
                  </a:lnTo>
                  <a:lnTo>
                    <a:pt x="194310" y="270510"/>
                  </a:lnTo>
                  <a:lnTo>
                    <a:pt x="0" y="533400"/>
                  </a:lnTo>
                  <a:lnTo>
                    <a:pt x="76200" y="1116330"/>
                  </a:lnTo>
                </a:path>
              </a:pathLst>
            </a:custGeom>
            <a:noFill/>
            <a:ln w="38100">
              <a:solidFill>
                <a:srgbClr val="FFFF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A8BE98BF-15C2-4358-A26A-A8F19F4CD90D}"/>
              </a:ext>
            </a:extLst>
          </p:cNvPr>
          <p:cNvGrpSpPr/>
          <p:nvPr/>
        </p:nvGrpSpPr>
        <p:grpSpPr>
          <a:xfrm>
            <a:off x="4415790" y="1962150"/>
            <a:ext cx="3341370" cy="3550920"/>
            <a:chOff x="4415790" y="1962150"/>
            <a:chExt cx="3341370" cy="3550920"/>
          </a:xfrm>
        </p:grpSpPr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6AD8278B-9187-43FE-80F4-FD1EF8ED7B4B}"/>
                </a:ext>
              </a:extLst>
            </p:cNvPr>
            <p:cNvSpPr/>
            <p:nvPr/>
          </p:nvSpPr>
          <p:spPr>
            <a:xfrm>
              <a:off x="4415790" y="1962150"/>
              <a:ext cx="621030" cy="586740"/>
            </a:xfrm>
            <a:custGeom>
              <a:avLst/>
              <a:gdLst>
                <a:gd name="connsiteX0" fmla="*/ 396240 w 621030"/>
                <a:gd name="connsiteY0" fmla="*/ 586740 h 586740"/>
                <a:gd name="connsiteX1" fmla="*/ 621030 w 621030"/>
                <a:gd name="connsiteY1" fmla="*/ 445770 h 586740"/>
                <a:gd name="connsiteX2" fmla="*/ 594360 w 621030"/>
                <a:gd name="connsiteY2" fmla="*/ 415290 h 586740"/>
                <a:gd name="connsiteX3" fmla="*/ 422910 w 621030"/>
                <a:gd name="connsiteY3" fmla="*/ 182880 h 586740"/>
                <a:gd name="connsiteX4" fmla="*/ 179070 w 621030"/>
                <a:gd name="connsiteY4" fmla="*/ 22860 h 586740"/>
                <a:gd name="connsiteX5" fmla="*/ 91440 w 621030"/>
                <a:gd name="connsiteY5" fmla="*/ 0 h 586740"/>
                <a:gd name="connsiteX6" fmla="*/ 0 w 621030"/>
                <a:gd name="connsiteY6" fmla="*/ 247650 h 586740"/>
                <a:gd name="connsiteX7" fmla="*/ 224790 w 621030"/>
                <a:gd name="connsiteY7" fmla="*/ 422910 h 586740"/>
                <a:gd name="connsiteX8" fmla="*/ 396240 w 621030"/>
                <a:gd name="connsiteY8" fmla="*/ 586740 h 586740"/>
                <a:gd name="connsiteX0" fmla="*/ 396240 w 621030"/>
                <a:gd name="connsiteY0" fmla="*/ 586740 h 586740"/>
                <a:gd name="connsiteX1" fmla="*/ 621030 w 621030"/>
                <a:gd name="connsiteY1" fmla="*/ 445770 h 586740"/>
                <a:gd name="connsiteX2" fmla="*/ 521970 w 621030"/>
                <a:gd name="connsiteY2" fmla="*/ 304800 h 586740"/>
                <a:gd name="connsiteX3" fmla="*/ 422910 w 621030"/>
                <a:gd name="connsiteY3" fmla="*/ 182880 h 586740"/>
                <a:gd name="connsiteX4" fmla="*/ 179070 w 621030"/>
                <a:gd name="connsiteY4" fmla="*/ 22860 h 586740"/>
                <a:gd name="connsiteX5" fmla="*/ 91440 w 621030"/>
                <a:gd name="connsiteY5" fmla="*/ 0 h 586740"/>
                <a:gd name="connsiteX6" fmla="*/ 0 w 621030"/>
                <a:gd name="connsiteY6" fmla="*/ 247650 h 586740"/>
                <a:gd name="connsiteX7" fmla="*/ 224790 w 621030"/>
                <a:gd name="connsiteY7" fmla="*/ 422910 h 586740"/>
                <a:gd name="connsiteX8" fmla="*/ 396240 w 621030"/>
                <a:gd name="connsiteY8" fmla="*/ 586740 h 586740"/>
                <a:gd name="connsiteX0" fmla="*/ 396240 w 621030"/>
                <a:gd name="connsiteY0" fmla="*/ 586740 h 586740"/>
                <a:gd name="connsiteX1" fmla="*/ 621030 w 621030"/>
                <a:gd name="connsiteY1" fmla="*/ 445770 h 586740"/>
                <a:gd name="connsiteX2" fmla="*/ 521970 w 621030"/>
                <a:gd name="connsiteY2" fmla="*/ 304800 h 586740"/>
                <a:gd name="connsiteX3" fmla="*/ 350520 w 621030"/>
                <a:gd name="connsiteY3" fmla="*/ 144780 h 586740"/>
                <a:gd name="connsiteX4" fmla="*/ 179070 w 621030"/>
                <a:gd name="connsiteY4" fmla="*/ 22860 h 586740"/>
                <a:gd name="connsiteX5" fmla="*/ 91440 w 621030"/>
                <a:gd name="connsiteY5" fmla="*/ 0 h 586740"/>
                <a:gd name="connsiteX6" fmla="*/ 0 w 621030"/>
                <a:gd name="connsiteY6" fmla="*/ 247650 h 586740"/>
                <a:gd name="connsiteX7" fmla="*/ 224790 w 621030"/>
                <a:gd name="connsiteY7" fmla="*/ 422910 h 586740"/>
                <a:gd name="connsiteX8" fmla="*/ 396240 w 621030"/>
                <a:gd name="connsiteY8" fmla="*/ 586740 h 586740"/>
                <a:gd name="connsiteX0" fmla="*/ 396240 w 621030"/>
                <a:gd name="connsiteY0" fmla="*/ 586740 h 586740"/>
                <a:gd name="connsiteX1" fmla="*/ 621030 w 621030"/>
                <a:gd name="connsiteY1" fmla="*/ 445770 h 586740"/>
                <a:gd name="connsiteX2" fmla="*/ 521970 w 621030"/>
                <a:gd name="connsiteY2" fmla="*/ 304800 h 586740"/>
                <a:gd name="connsiteX3" fmla="*/ 350520 w 621030"/>
                <a:gd name="connsiteY3" fmla="*/ 144780 h 586740"/>
                <a:gd name="connsiteX4" fmla="*/ 179070 w 621030"/>
                <a:gd name="connsiteY4" fmla="*/ 22860 h 586740"/>
                <a:gd name="connsiteX5" fmla="*/ 91440 w 621030"/>
                <a:gd name="connsiteY5" fmla="*/ 0 h 586740"/>
                <a:gd name="connsiteX6" fmla="*/ 0 w 621030"/>
                <a:gd name="connsiteY6" fmla="*/ 247650 h 586740"/>
                <a:gd name="connsiteX7" fmla="*/ 224790 w 621030"/>
                <a:gd name="connsiteY7" fmla="*/ 384810 h 586740"/>
                <a:gd name="connsiteX8" fmla="*/ 396240 w 621030"/>
                <a:gd name="connsiteY8" fmla="*/ 586740 h 586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1030" h="586740">
                  <a:moveTo>
                    <a:pt x="396240" y="586740"/>
                  </a:moveTo>
                  <a:lnTo>
                    <a:pt x="621030" y="445770"/>
                  </a:lnTo>
                  <a:cubicBezTo>
                    <a:pt x="588010" y="398780"/>
                    <a:pt x="567055" y="354965"/>
                    <a:pt x="521970" y="304800"/>
                  </a:cubicBezTo>
                  <a:cubicBezTo>
                    <a:pt x="476885" y="254635"/>
                    <a:pt x="407670" y="198120"/>
                    <a:pt x="350520" y="144780"/>
                  </a:cubicBezTo>
                  <a:lnTo>
                    <a:pt x="179070" y="22860"/>
                  </a:lnTo>
                  <a:lnTo>
                    <a:pt x="91440" y="0"/>
                  </a:lnTo>
                  <a:lnTo>
                    <a:pt x="0" y="247650"/>
                  </a:lnTo>
                  <a:lnTo>
                    <a:pt x="224790" y="384810"/>
                  </a:lnTo>
                  <a:lnTo>
                    <a:pt x="396240" y="586740"/>
                  </a:lnTo>
                  <a:close/>
                </a:path>
              </a:pathLst>
            </a:custGeom>
            <a:solidFill>
              <a:schemeClr val="accent4">
                <a:lumMod val="60000"/>
                <a:lumOff val="40000"/>
                <a:alpha val="49000"/>
              </a:schemeClr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C1FA563B-5488-4D6F-9348-3808C18DEC82}"/>
                </a:ext>
              </a:extLst>
            </p:cNvPr>
            <p:cNvGrpSpPr/>
            <p:nvPr/>
          </p:nvGrpSpPr>
          <p:grpSpPr>
            <a:xfrm>
              <a:off x="4552950" y="2632710"/>
              <a:ext cx="3204210" cy="2880360"/>
              <a:chOff x="4552950" y="2632710"/>
              <a:chExt cx="3204210" cy="2880360"/>
            </a:xfrm>
          </p:grpSpPr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3F6ADBCD-AA6E-4533-83CA-079DA969B1AE}"/>
                  </a:ext>
                </a:extLst>
              </p:cNvPr>
              <p:cNvSpPr/>
              <p:nvPr/>
            </p:nvSpPr>
            <p:spPr>
              <a:xfrm rot="1990196">
                <a:off x="6400062" y="2867734"/>
                <a:ext cx="228600" cy="228600"/>
              </a:xfrm>
              <a:prstGeom prst="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" name="Freeform: Shape 1">
                <a:extLst>
                  <a:ext uri="{FF2B5EF4-FFF2-40B4-BE49-F238E27FC236}">
                    <a16:creationId xmlns:a16="http://schemas.microsoft.com/office/drawing/2014/main" id="{F5E9E011-1B67-4799-B6D0-79DA38EB4288}"/>
                  </a:ext>
                </a:extLst>
              </p:cNvPr>
              <p:cNvSpPr/>
              <p:nvPr/>
            </p:nvSpPr>
            <p:spPr>
              <a:xfrm>
                <a:off x="4552950" y="2632710"/>
                <a:ext cx="3204210" cy="2880360"/>
              </a:xfrm>
              <a:custGeom>
                <a:avLst/>
                <a:gdLst>
                  <a:gd name="connsiteX0" fmla="*/ 0 w 3070860"/>
                  <a:gd name="connsiteY0" fmla="*/ 0 h 2613660"/>
                  <a:gd name="connsiteX1" fmla="*/ 704850 w 3070860"/>
                  <a:gd name="connsiteY1" fmla="*/ 1226820 h 2613660"/>
                  <a:gd name="connsiteX2" fmla="*/ 1219200 w 3070860"/>
                  <a:gd name="connsiteY2" fmla="*/ 1421130 h 2613660"/>
                  <a:gd name="connsiteX3" fmla="*/ 1554480 w 3070860"/>
                  <a:gd name="connsiteY3" fmla="*/ 1901190 h 2613660"/>
                  <a:gd name="connsiteX4" fmla="*/ 2293620 w 3070860"/>
                  <a:gd name="connsiteY4" fmla="*/ 2476500 h 2613660"/>
                  <a:gd name="connsiteX5" fmla="*/ 3070860 w 3070860"/>
                  <a:gd name="connsiteY5" fmla="*/ 2613660 h 2613660"/>
                  <a:gd name="connsiteX0" fmla="*/ 0 w 3070860"/>
                  <a:gd name="connsiteY0" fmla="*/ 0 h 2613660"/>
                  <a:gd name="connsiteX1" fmla="*/ 49530 w 3070860"/>
                  <a:gd name="connsiteY1" fmla="*/ 72390 h 2613660"/>
                  <a:gd name="connsiteX2" fmla="*/ 704850 w 3070860"/>
                  <a:gd name="connsiteY2" fmla="*/ 1226820 h 2613660"/>
                  <a:gd name="connsiteX3" fmla="*/ 1219200 w 3070860"/>
                  <a:gd name="connsiteY3" fmla="*/ 1421130 h 2613660"/>
                  <a:gd name="connsiteX4" fmla="*/ 1554480 w 3070860"/>
                  <a:gd name="connsiteY4" fmla="*/ 1901190 h 2613660"/>
                  <a:gd name="connsiteX5" fmla="*/ 2293620 w 3070860"/>
                  <a:gd name="connsiteY5" fmla="*/ 2476500 h 2613660"/>
                  <a:gd name="connsiteX6" fmla="*/ 3070860 w 3070860"/>
                  <a:gd name="connsiteY6" fmla="*/ 2613660 h 2613660"/>
                  <a:gd name="connsiteX0" fmla="*/ 0 w 3741420"/>
                  <a:gd name="connsiteY0" fmla="*/ 422910 h 2541270"/>
                  <a:gd name="connsiteX1" fmla="*/ 720090 w 3741420"/>
                  <a:gd name="connsiteY1" fmla="*/ 0 h 2541270"/>
                  <a:gd name="connsiteX2" fmla="*/ 1375410 w 3741420"/>
                  <a:gd name="connsiteY2" fmla="*/ 1154430 h 2541270"/>
                  <a:gd name="connsiteX3" fmla="*/ 1889760 w 3741420"/>
                  <a:gd name="connsiteY3" fmla="*/ 1348740 h 2541270"/>
                  <a:gd name="connsiteX4" fmla="*/ 2225040 w 3741420"/>
                  <a:gd name="connsiteY4" fmla="*/ 1828800 h 2541270"/>
                  <a:gd name="connsiteX5" fmla="*/ 2964180 w 3741420"/>
                  <a:gd name="connsiteY5" fmla="*/ 2404110 h 2541270"/>
                  <a:gd name="connsiteX6" fmla="*/ 3741420 w 3741420"/>
                  <a:gd name="connsiteY6" fmla="*/ 2541270 h 2541270"/>
                  <a:gd name="connsiteX0" fmla="*/ 0 w 3741420"/>
                  <a:gd name="connsiteY0" fmla="*/ 495300 h 2613660"/>
                  <a:gd name="connsiteX1" fmla="*/ 701040 w 3741420"/>
                  <a:gd name="connsiteY1" fmla="*/ 0 h 2613660"/>
                  <a:gd name="connsiteX2" fmla="*/ 1375410 w 3741420"/>
                  <a:gd name="connsiteY2" fmla="*/ 1226820 h 2613660"/>
                  <a:gd name="connsiteX3" fmla="*/ 1889760 w 3741420"/>
                  <a:gd name="connsiteY3" fmla="*/ 1421130 h 2613660"/>
                  <a:gd name="connsiteX4" fmla="*/ 2225040 w 3741420"/>
                  <a:gd name="connsiteY4" fmla="*/ 1901190 h 2613660"/>
                  <a:gd name="connsiteX5" fmla="*/ 2964180 w 3741420"/>
                  <a:gd name="connsiteY5" fmla="*/ 2476500 h 2613660"/>
                  <a:gd name="connsiteX6" fmla="*/ 3741420 w 3741420"/>
                  <a:gd name="connsiteY6" fmla="*/ 2613660 h 2613660"/>
                  <a:gd name="connsiteX0" fmla="*/ 0 w 3783330"/>
                  <a:gd name="connsiteY0" fmla="*/ 419100 h 2613660"/>
                  <a:gd name="connsiteX1" fmla="*/ 742950 w 3783330"/>
                  <a:gd name="connsiteY1" fmla="*/ 0 h 2613660"/>
                  <a:gd name="connsiteX2" fmla="*/ 1417320 w 3783330"/>
                  <a:gd name="connsiteY2" fmla="*/ 1226820 h 2613660"/>
                  <a:gd name="connsiteX3" fmla="*/ 1931670 w 3783330"/>
                  <a:gd name="connsiteY3" fmla="*/ 1421130 h 2613660"/>
                  <a:gd name="connsiteX4" fmla="*/ 2266950 w 3783330"/>
                  <a:gd name="connsiteY4" fmla="*/ 1901190 h 2613660"/>
                  <a:gd name="connsiteX5" fmla="*/ 3006090 w 3783330"/>
                  <a:gd name="connsiteY5" fmla="*/ 2476500 h 2613660"/>
                  <a:gd name="connsiteX6" fmla="*/ 3783330 w 3783330"/>
                  <a:gd name="connsiteY6" fmla="*/ 2613660 h 2613660"/>
                  <a:gd name="connsiteX0" fmla="*/ 0 w 3276600"/>
                  <a:gd name="connsiteY0" fmla="*/ 251460 h 2613660"/>
                  <a:gd name="connsiteX1" fmla="*/ 236220 w 3276600"/>
                  <a:gd name="connsiteY1" fmla="*/ 0 h 2613660"/>
                  <a:gd name="connsiteX2" fmla="*/ 910590 w 3276600"/>
                  <a:gd name="connsiteY2" fmla="*/ 1226820 h 2613660"/>
                  <a:gd name="connsiteX3" fmla="*/ 1424940 w 3276600"/>
                  <a:gd name="connsiteY3" fmla="*/ 1421130 h 2613660"/>
                  <a:gd name="connsiteX4" fmla="*/ 1760220 w 3276600"/>
                  <a:gd name="connsiteY4" fmla="*/ 1901190 h 2613660"/>
                  <a:gd name="connsiteX5" fmla="*/ 2499360 w 3276600"/>
                  <a:gd name="connsiteY5" fmla="*/ 2476500 h 2613660"/>
                  <a:gd name="connsiteX6" fmla="*/ 3276600 w 3276600"/>
                  <a:gd name="connsiteY6" fmla="*/ 2613660 h 2613660"/>
                  <a:gd name="connsiteX0" fmla="*/ 0 w 3276600"/>
                  <a:gd name="connsiteY0" fmla="*/ 152400 h 2514600"/>
                  <a:gd name="connsiteX1" fmla="*/ 320040 w 3276600"/>
                  <a:gd name="connsiteY1" fmla="*/ 0 h 2514600"/>
                  <a:gd name="connsiteX2" fmla="*/ 910590 w 3276600"/>
                  <a:gd name="connsiteY2" fmla="*/ 1127760 h 2514600"/>
                  <a:gd name="connsiteX3" fmla="*/ 1424940 w 3276600"/>
                  <a:gd name="connsiteY3" fmla="*/ 1322070 h 2514600"/>
                  <a:gd name="connsiteX4" fmla="*/ 1760220 w 3276600"/>
                  <a:gd name="connsiteY4" fmla="*/ 1802130 h 2514600"/>
                  <a:gd name="connsiteX5" fmla="*/ 2499360 w 3276600"/>
                  <a:gd name="connsiteY5" fmla="*/ 2377440 h 2514600"/>
                  <a:gd name="connsiteX6" fmla="*/ 3276600 w 3276600"/>
                  <a:gd name="connsiteY6" fmla="*/ 2514600 h 2514600"/>
                  <a:gd name="connsiteX0" fmla="*/ 0 w 3276600"/>
                  <a:gd name="connsiteY0" fmla="*/ 171450 h 2533650"/>
                  <a:gd name="connsiteX1" fmla="*/ 304800 w 3276600"/>
                  <a:gd name="connsiteY1" fmla="*/ 0 h 2533650"/>
                  <a:gd name="connsiteX2" fmla="*/ 910590 w 3276600"/>
                  <a:gd name="connsiteY2" fmla="*/ 1146810 h 2533650"/>
                  <a:gd name="connsiteX3" fmla="*/ 1424940 w 3276600"/>
                  <a:gd name="connsiteY3" fmla="*/ 1341120 h 2533650"/>
                  <a:gd name="connsiteX4" fmla="*/ 1760220 w 3276600"/>
                  <a:gd name="connsiteY4" fmla="*/ 1821180 h 2533650"/>
                  <a:gd name="connsiteX5" fmla="*/ 2499360 w 3276600"/>
                  <a:gd name="connsiteY5" fmla="*/ 2396490 h 2533650"/>
                  <a:gd name="connsiteX6" fmla="*/ 3276600 w 3276600"/>
                  <a:gd name="connsiteY6" fmla="*/ 2533650 h 2533650"/>
                  <a:gd name="connsiteX0" fmla="*/ 0 w 3276600"/>
                  <a:gd name="connsiteY0" fmla="*/ 171450 h 2533650"/>
                  <a:gd name="connsiteX1" fmla="*/ 304800 w 3276600"/>
                  <a:gd name="connsiteY1" fmla="*/ 0 h 2533650"/>
                  <a:gd name="connsiteX2" fmla="*/ 910590 w 3276600"/>
                  <a:gd name="connsiteY2" fmla="*/ 1146810 h 2533650"/>
                  <a:gd name="connsiteX3" fmla="*/ 1424940 w 3276600"/>
                  <a:gd name="connsiteY3" fmla="*/ 1341120 h 2533650"/>
                  <a:gd name="connsiteX4" fmla="*/ 1760220 w 3276600"/>
                  <a:gd name="connsiteY4" fmla="*/ 1821180 h 2533650"/>
                  <a:gd name="connsiteX5" fmla="*/ 2499360 w 3276600"/>
                  <a:gd name="connsiteY5" fmla="*/ 2396490 h 2533650"/>
                  <a:gd name="connsiteX6" fmla="*/ 3204210 w 3276600"/>
                  <a:gd name="connsiteY6" fmla="*/ 2518410 h 2533650"/>
                  <a:gd name="connsiteX7" fmla="*/ 3276600 w 3276600"/>
                  <a:gd name="connsiteY7" fmla="*/ 2533650 h 2533650"/>
                  <a:gd name="connsiteX0" fmla="*/ 0 w 3204210"/>
                  <a:gd name="connsiteY0" fmla="*/ 171450 h 2880360"/>
                  <a:gd name="connsiteX1" fmla="*/ 304800 w 3204210"/>
                  <a:gd name="connsiteY1" fmla="*/ 0 h 2880360"/>
                  <a:gd name="connsiteX2" fmla="*/ 910590 w 3204210"/>
                  <a:gd name="connsiteY2" fmla="*/ 1146810 h 2880360"/>
                  <a:gd name="connsiteX3" fmla="*/ 1424940 w 3204210"/>
                  <a:gd name="connsiteY3" fmla="*/ 1341120 h 2880360"/>
                  <a:gd name="connsiteX4" fmla="*/ 1760220 w 3204210"/>
                  <a:gd name="connsiteY4" fmla="*/ 1821180 h 2880360"/>
                  <a:gd name="connsiteX5" fmla="*/ 2499360 w 3204210"/>
                  <a:gd name="connsiteY5" fmla="*/ 2396490 h 2880360"/>
                  <a:gd name="connsiteX6" fmla="*/ 3204210 w 3204210"/>
                  <a:gd name="connsiteY6" fmla="*/ 2518410 h 2880360"/>
                  <a:gd name="connsiteX7" fmla="*/ 3131820 w 3204210"/>
                  <a:gd name="connsiteY7" fmla="*/ 2880360 h 28803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204210" h="2880360">
                    <a:moveTo>
                      <a:pt x="0" y="171450"/>
                    </a:moveTo>
                    <a:lnTo>
                      <a:pt x="304800" y="0"/>
                    </a:lnTo>
                    <a:lnTo>
                      <a:pt x="910590" y="1146810"/>
                    </a:lnTo>
                    <a:lnTo>
                      <a:pt x="1424940" y="1341120"/>
                    </a:lnTo>
                    <a:lnTo>
                      <a:pt x="1760220" y="1821180"/>
                    </a:lnTo>
                    <a:lnTo>
                      <a:pt x="2499360" y="2396490"/>
                    </a:lnTo>
                    <a:lnTo>
                      <a:pt x="3204210" y="2518410"/>
                    </a:lnTo>
                    <a:lnTo>
                      <a:pt x="3131820" y="2880360"/>
                    </a:lnTo>
                  </a:path>
                </a:pathLst>
              </a:custGeom>
              <a:noFill/>
              <a:ln w="63500"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Freeform: Shape 4">
                <a:extLst>
                  <a:ext uri="{FF2B5EF4-FFF2-40B4-BE49-F238E27FC236}">
                    <a16:creationId xmlns:a16="http://schemas.microsoft.com/office/drawing/2014/main" id="{095FA77A-02CA-4682-B4D2-A875901D34B4}"/>
                  </a:ext>
                </a:extLst>
              </p:cNvPr>
              <p:cNvSpPr/>
              <p:nvPr/>
            </p:nvSpPr>
            <p:spPr>
              <a:xfrm>
                <a:off x="6621780" y="3550920"/>
                <a:ext cx="704850" cy="628650"/>
              </a:xfrm>
              <a:custGeom>
                <a:avLst/>
                <a:gdLst>
                  <a:gd name="connsiteX0" fmla="*/ 190500 w 704850"/>
                  <a:gd name="connsiteY0" fmla="*/ 34290 h 628650"/>
                  <a:gd name="connsiteX1" fmla="*/ 72390 w 704850"/>
                  <a:gd name="connsiteY1" fmla="*/ 64770 h 628650"/>
                  <a:gd name="connsiteX2" fmla="*/ 0 w 704850"/>
                  <a:gd name="connsiteY2" fmla="*/ 217170 h 628650"/>
                  <a:gd name="connsiteX3" fmla="*/ 57150 w 704850"/>
                  <a:gd name="connsiteY3" fmla="*/ 430530 h 628650"/>
                  <a:gd name="connsiteX4" fmla="*/ 163830 w 704850"/>
                  <a:gd name="connsiteY4" fmla="*/ 537210 h 628650"/>
                  <a:gd name="connsiteX5" fmla="*/ 300990 w 704850"/>
                  <a:gd name="connsiteY5" fmla="*/ 624840 h 628650"/>
                  <a:gd name="connsiteX6" fmla="*/ 457200 w 704850"/>
                  <a:gd name="connsiteY6" fmla="*/ 628650 h 628650"/>
                  <a:gd name="connsiteX7" fmla="*/ 624840 w 704850"/>
                  <a:gd name="connsiteY7" fmla="*/ 598170 h 628650"/>
                  <a:gd name="connsiteX8" fmla="*/ 655320 w 704850"/>
                  <a:gd name="connsiteY8" fmla="*/ 567690 h 628650"/>
                  <a:gd name="connsiteX9" fmla="*/ 704850 w 704850"/>
                  <a:gd name="connsiteY9" fmla="*/ 453390 h 628650"/>
                  <a:gd name="connsiteX10" fmla="*/ 704850 w 704850"/>
                  <a:gd name="connsiteY10" fmla="*/ 403860 h 628650"/>
                  <a:gd name="connsiteX11" fmla="*/ 681990 w 704850"/>
                  <a:gd name="connsiteY11" fmla="*/ 278130 h 628650"/>
                  <a:gd name="connsiteX12" fmla="*/ 666750 w 704850"/>
                  <a:gd name="connsiteY12" fmla="*/ 240030 h 628650"/>
                  <a:gd name="connsiteX13" fmla="*/ 601980 w 704850"/>
                  <a:gd name="connsiteY13" fmla="*/ 148590 h 628650"/>
                  <a:gd name="connsiteX14" fmla="*/ 438150 w 704850"/>
                  <a:gd name="connsiteY14" fmla="*/ 49530 h 628650"/>
                  <a:gd name="connsiteX15" fmla="*/ 407670 w 704850"/>
                  <a:gd name="connsiteY15" fmla="*/ 34290 h 628650"/>
                  <a:gd name="connsiteX16" fmla="*/ 312420 w 704850"/>
                  <a:gd name="connsiteY16" fmla="*/ 0 h 628650"/>
                  <a:gd name="connsiteX17" fmla="*/ 190500 w 704850"/>
                  <a:gd name="connsiteY17" fmla="*/ 34290 h 628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704850" h="628650">
                    <a:moveTo>
                      <a:pt x="190500" y="34290"/>
                    </a:moveTo>
                    <a:lnTo>
                      <a:pt x="72390" y="64770"/>
                    </a:lnTo>
                    <a:lnTo>
                      <a:pt x="0" y="217170"/>
                    </a:lnTo>
                    <a:lnTo>
                      <a:pt x="57150" y="430530"/>
                    </a:lnTo>
                    <a:lnTo>
                      <a:pt x="163830" y="537210"/>
                    </a:lnTo>
                    <a:lnTo>
                      <a:pt x="300990" y="624840"/>
                    </a:lnTo>
                    <a:lnTo>
                      <a:pt x="457200" y="628650"/>
                    </a:lnTo>
                    <a:lnTo>
                      <a:pt x="624840" y="598170"/>
                    </a:lnTo>
                    <a:lnTo>
                      <a:pt x="655320" y="567690"/>
                    </a:lnTo>
                    <a:lnTo>
                      <a:pt x="704850" y="453390"/>
                    </a:lnTo>
                    <a:lnTo>
                      <a:pt x="704850" y="403860"/>
                    </a:lnTo>
                    <a:lnTo>
                      <a:pt x="681990" y="278130"/>
                    </a:lnTo>
                    <a:lnTo>
                      <a:pt x="666750" y="240030"/>
                    </a:lnTo>
                    <a:lnTo>
                      <a:pt x="601980" y="148590"/>
                    </a:lnTo>
                    <a:lnTo>
                      <a:pt x="438150" y="49530"/>
                    </a:lnTo>
                    <a:lnTo>
                      <a:pt x="407670" y="34290"/>
                    </a:lnTo>
                    <a:lnTo>
                      <a:pt x="312420" y="0"/>
                    </a:lnTo>
                    <a:lnTo>
                      <a:pt x="190500" y="34290"/>
                    </a:lnTo>
                    <a:close/>
                  </a:path>
                </a:pathLst>
              </a:custGeom>
              <a:solidFill>
                <a:srgbClr val="98C525">
                  <a:alpha val="59000"/>
                </a:srgbClr>
              </a:solidFill>
              <a:ln>
                <a:solidFill>
                  <a:srgbClr val="004F39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8D24E704-44B6-41C6-8B23-F89D2034F899}"/>
              </a:ext>
            </a:extLst>
          </p:cNvPr>
          <p:cNvSpPr/>
          <p:nvPr/>
        </p:nvSpPr>
        <p:spPr>
          <a:xfrm>
            <a:off x="6419850" y="3619500"/>
            <a:ext cx="0" cy="0"/>
          </a:xfrm>
          <a:custGeom>
            <a:avLst/>
            <a:gdLst>
              <a:gd name="connsiteX0" fmla="*/ 0 w 0"/>
              <a:gd name="connsiteY0" fmla="*/ 0 h 0"/>
              <a:gd name="connsiteX1" fmla="*/ 0 w 0"/>
              <a:gd name="connsiteY1" fmla="*/ 0 h 0"/>
              <a:gd name="connsiteX2" fmla="*/ 0 w 0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CD417D8-6A9B-4961-8A04-3FE14AFD83B9}"/>
              </a:ext>
            </a:extLst>
          </p:cNvPr>
          <p:cNvGrpSpPr/>
          <p:nvPr/>
        </p:nvGrpSpPr>
        <p:grpSpPr>
          <a:xfrm>
            <a:off x="4447424" y="1655973"/>
            <a:ext cx="4907472" cy="3456620"/>
            <a:chOff x="4447424" y="1655973"/>
            <a:chExt cx="4907472" cy="3456620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AEE0D7EE-A330-46C8-8D2A-D3D1D7C83321}"/>
                </a:ext>
              </a:extLst>
            </p:cNvPr>
            <p:cNvGrpSpPr/>
            <p:nvPr/>
          </p:nvGrpSpPr>
          <p:grpSpPr>
            <a:xfrm>
              <a:off x="4447424" y="1655973"/>
              <a:ext cx="3614536" cy="3274603"/>
              <a:chOff x="4447424" y="1655973"/>
              <a:chExt cx="3614536" cy="3274603"/>
            </a:xfrm>
          </p:grpSpPr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945ADBF5-B9F0-4952-ACD3-3CD36A3DE048}"/>
                  </a:ext>
                </a:extLst>
              </p:cNvPr>
              <p:cNvGrpSpPr/>
              <p:nvPr/>
            </p:nvGrpSpPr>
            <p:grpSpPr>
              <a:xfrm>
                <a:off x="4447424" y="1655973"/>
                <a:ext cx="3420701" cy="3274603"/>
                <a:chOff x="4447424" y="1655973"/>
                <a:chExt cx="3420701" cy="3274603"/>
              </a:xfrm>
            </p:grpSpPr>
            <p:sp>
              <p:nvSpPr>
                <p:cNvPr id="8" name="Freeform: Shape 7">
                  <a:extLst>
                    <a:ext uri="{FF2B5EF4-FFF2-40B4-BE49-F238E27FC236}">
                      <a16:creationId xmlns:a16="http://schemas.microsoft.com/office/drawing/2014/main" id="{86C4BCC9-1353-4BBF-9868-B2BCA0A0E032}"/>
                    </a:ext>
                  </a:extLst>
                </p:cNvPr>
                <p:cNvSpPr/>
                <p:nvPr/>
              </p:nvSpPr>
              <p:spPr>
                <a:xfrm>
                  <a:off x="4961742" y="2507155"/>
                  <a:ext cx="2145030" cy="659130"/>
                </a:xfrm>
                <a:custGeom>
                  <a:avLst/>
                  <a:gdLst>
                    <a:gd name="connsiteX0" fmla="*/ 2377440 w 2377440"/>
                    <a:gd name="connsiteY0" fmla="*/ 769620 h 769620"/>
                    <a:gd name="connsiteX1" fmla="*/ 2377440 w 2377440"/>
                    <a:gd name="connsiteY1" fmla="*/ 769620 h 769620"/>
                    <a:gd name="connsiteX2" fmla="*/ 1760220 w 2377440"/>
                    <a:gd name="connsiteY2" fmla="*/ 377190 h 769620"/>
                    <a:gd name="connsiteX3" fmla="*/ 1215390 w 2377440"/>
                    <a:gd name="connsiteY3" fmla="*/ 133350 h 769620"/>
                    <a:gd name="connsiteX4" fmla="*/ 518160 w 2377440"/>
                    <a:gd name="connsiteY4" fmla="*/ 0 h 769620"/>
                    <a:gd name="connsiteX5" fmla="*/ 0 w 2377440"/>
                    <a:gd name="connsiteY5" fmla="*/ 87630 h 769620"/>
                    <a:gd name="connsiteX0" fmla="*/ 2377440 w 2377440"/>
                    <a:gd name="connsiteY0" fmla="*/ 742950 h 742950"/>
                    <a:gd name="connsiteX1" fmla="*/ 2377440 w 2377440"/>
                    <a:gd name="connsiteY1" fmla="*/ 742950 h 742950"/>
                    <a:gd name="connsiteX2" fmla="*/ 1760220 w 2377440"/>
                    <a:gd name="connsiteY2" fmla="*/ 350520 h 742950"/>
                    <a:gd name="connsiteX3" fmla="*/ 1215390 w 2377440"/>
                    <a:gd name="connsiteY3" fmla="*/ 106680 h 742950"/>
                    <a:gd name="connsiteX4" fmla="*/ 499110 w 2377440"/>
                    <a:gd name="connsiteY4" fmla="*/ 0 h 742950"/>
                    <a:gd name="connsiteX5" fmla="*/ 0 w 2377440"/>
                    <a:gd name="connsiteY5" fmla="*/ 60960 h 742950"/>
                    <a:gd name="connsiteX0" fmla="*/ 2377440 w 2377440"/>
                    <a:gd name="connsiteY0" fmla="*/ 742950 h 742950"/>
                    <a:gd name="connsiteX1" fmla="*/ 2377440 w 2377440"/>
                    <a:gd name="connsiteY1" fmla="*/ 742950 h 742950"/>
                    <a:gd name="connsiteX2" fmla="*/ 1760220 w 2377440"/>
                    <a:gd name="connsiteY2" fmla="*/ 350520 h 742950"/>
                    <a:gd name="connsiteX3" fmla="*/ 1215390 w 2377440"/>
                    <a:gd name="connsiteY3" fmla="*/ 106680 h 742950"/>
                    <a:gd name="connsiteX4" fmla="*/ 880110 w 2377440"/>
                    <a:gd name="connsiteY4" fmla="*/ 49530 h 742950"/>
                    <a:gd name="connsiteX5" fmla="*/ 499110 w 2377440"/>
                    <a:gd name="connsiteY5" fmla="*/ 0 h 742950"/>
                    <a:gd name="connsiteX6" fmla="*/ 0 w 2377440"/>
                    <a:gd name="connsiteY6" fmla="*/ 60960 h 742950"/>
                    <a:gd name="connsiteX0" fmla="*/ 2377440 w 2377440"/>
                    <a:gd name="connsiteY0" fmla="*/ 742950 h 742950"/>
                    <a:gd name="connsiteX1" fmla="*/ 2377440 w 2377440"/>
                    <a:gd name="connsiteY1" fmla="*/ 742950 h 742950"/>
                    <a:gd name="connsiteX2" fmla="*/ 1760220 w 2377440"/>
                    <a:gd name="connsiteY2" fmla="*/ 350520 h 742950"/>
                    <a:gd name="connsiteX3" fmla="*/ 1215390 w 2377440"/>
                    <a:gd name="connsiteY3" fmla="*/ 106680 h 742950"/>
                    <a:gd name="connsiteX4" fmla="*/ 880110 w 2377440"/>
                    <a:gd name="connsiteY4" fmla="*/ 49530 h 742950"/>
                    <a:gd name="connsiteX5" fmla="*/ 499110 w 2377440"/>
                    <a:gd name="connsiteY5" fmla="*/ 0 h 742950"/>
                    <a:gd name="connsiteX6" fmla="*/ 266700 w 2377440"/>
                    <a:gd name="connsiteY6" fmla="*/ 26670 h 742950"/>
                    <a:gd name="connsiteX7" fmla="*/ 0 w 2377440"/>
                    <a:gd name="connsiteY7" fmla="*/ 60960 h 742950"/>
                    <a:gd name="connsiteX0" fmla="*/ 2377440 w 2377440"/>
                    <a:gd name="connsiteY0" fmla="*/ 735330 h 735330"/>
                    <a:gd name="connsiteX1" fmla="*/ 2377440 w 2377440"/>
                    <a:gd name="connsiteY1" fmla="*/ 735330 h 735330"/>
                    <a:gd name="connsiteX2" fmla="*/ 1760220 w 2377440"/>
                    <a:gd name="connsiteY2" fmla="*/ 342900 h 735330"/>
                    <a:gd name="connsiteX3" fmla="*/ 1215390 w 2377440"/>
                    <a:gd name="connsiteY3" fmla="*/ 99060 h 735330"/>
                    <a:gd name="connsiteX4" fmla="*/ 880110 w 2377440"/>
                    <a:gd name="connsiteY4" fmla="*/ 41910 h 735330"/>
                    <a:gd name="connsiteX5" fmla="*/ 548640 w 2377440"/>
                    <a:gd name="connsiteY5" fmla="*/ 0 h 735330"/>
                    <a:gd name="connsiteX6" fmla="*/ 266700 w 2377440"/>
                    <a:gd name="connsiteY6" fmla="*/ 19050 h 735330"/>
                    <a:gd name="connsiteX7" fmla="*/ 0 w 2377440"/>
                    <a:gd name="connsiteY7" fmla="*/ 53340 h 735330"/>
                    <a:gd name="connsiteX0" fmla="*/ 2377440 w 2377440"/>
                    <a:gd name="connsiteY0" fmla="*/ 735330 h 735330"/>
                    <a:gd name="connsiteX1" fmla="*/ 2377440 w 2377440"/>
                    <a:gd name="connsiteY1" fmla="*/ 735330 h 735330"/>
                    <a:gd name="connsiteX2" fmla="*/ 1760220 w 2377440"/>
                    <a:gd name="connsiteY2" fmla="*/ 342900 h 735330"/>
                    <a:gd name="connsiteX3" fmla="*/ 1466850 w 2377440"/>
                    <a:gd name="connsiteY3" fmla="*/ 209550 h 735330"/>
                    <a:gd name="connsiteX4" fmla="*/ 1215390 w 2377440"/>
                    <a:gd name="connsiteY4" fmla="*/ 99060 h 735330"/>
                    <a:gd name="connsiteX5" fmla="*/ 880110 w 2377440"/>
                    <a:gd name="connsiteY5" fmla="*/ 41910 h 735330"/>
                    <a:gd name="connsiteX6" fmla="*/ 548640 w 2377440"/>
                    <a:gd name="connsiteY6" fmla="*/ 0 h 735330"/>
                    <a:gd name="connsiteX7" fmla="*/ 266700 w 2377440"/>
                    <a:gd name="connsiteY7" fmla="*/ 19050 h 735330"/>
                    <a:gd name="connsiteX8" fmla="*/ 0 w 2377440"/>
                    <a:gd name="connsiteY8" fmla="*/ 53340 h 735330"/>
                    <a:gd name="connsiteX0" fmla="*/ 2377440 w 2377440"/>
                    <a:gd name="connsiteY0" fmla="*/ 735330 h 735330"/>
                    <a:gd name="connsiteX1" fmla="*/ 2377440 w 2377440"/>
                    <a:gd name="connsiteY1" fmla="*/ 735330 h 735330"/>
                    <a:gd name="connsiteX2" fmla="*/ 1760220 w 2377440"/>
                    <a:gd name="connsiteY2" fmla="*/ 342900 h 735330"/>
                    <a:gd name="connsiteX3" fmla="*/ 1527810 w 2377440"/>
                    <a:gd name="connsiteY3" fmla="*/ 213360 h 735330"/>
                    <a:gd name="connsiteX4" fmla="*/ 1215390 w 2377440"/>
                    <a:gd name="connsiteY4" fmla="*/ 99060 h 735330"/>
                    <a:gd name="connsiteX5" fmla="*/ 880110 w 2377440"/>
                    <a:gd name="connsiteY5" fmla="*/ 41910 h 735330"/>
                    <a:gd name="connsiteX6" fmla="*/ 548640 w 2377440"/>
                    <a:gd name="connsiteY6" fmla="*/ 0 h 735330"/>
                    <a:gd name="connsiteX7" fmla="*/ 266700 w 2377440"/>
                    <a:gd name="connsiteY7" fmla="*/ 19050 h 735330"/>
                    <a:gd name="connsiteX8" fmla="*/ 0 w 2377440"/>
                    <a:gd name="connsiteY8" fmla="*/ 53340 h 735330"/>
                    <a:gd name="connsiteX0" fmla="*/ 2377440 w 2377440"/>
                    <a:gd name="connsiteY0" fmla="*/ 735330 h 1040130"/>
                    <a:gd name="connsiteX1" fmla="*/ 1821180 w 2377440"/>
                    <a:gd name="connsiteY1" fmla="*/ 1040130 h 1040130"/>
                    <a:gd name="connsiteX2" fmla="*/ 1760220 w 2377440"/>
                    <a:gd name="connsiteY2" fmla="*/ 342900 h 1040130"/>
                    <a:gd name="connsiteX3" fmla="*/ 1527810 w 2377440"/>
                    <a:gd name="connsiteY3" fmla="*/ 213360 h 1040130"/>
                    <a:gd name="connsiteX4" fmla="*/ 1215390 w 2377440"/>
                    <a:gd name="connsiteY4" fmla="*/ 99060 h 1040130"/>
                    <a:gd name="connsiteX5" fmla="*/ 880110 w 2377440"/>
                    <a:gd name="connsiteY5" fmla="*/ 41910 h 1040130"/>
                    <a:gd name="connsiteX6" fmla="*/ 548640 w 2377440"/>
                    <a:gd name="connsiteY6" fmla="*/ 0 h 1040130"/>
                    <a:gd name="connsiteX7" fmla="*/ 266700 w 2377440"/>
                    <a:gd name="connsiteY7" fmla="*/ 19050 h 1040130"/>
                    <a:gd name="connsiteX8" fmla="*/ 0 w 2377440"/>
                    <a:gd name="connsiteY8" fmla="*/ 53340 h 1040130"/>
                    <a:gd name="connsiteX0" fmla="*/ 2377440 w 2377440"/>
                    <a:gd name="connsiteY0" fmla="*/ 735330 h 1049153"/>
                    <a:gd name="connsiteX1" fmla="*/ 1821180 w 2377440"/>
                    <a:gd name="connsiteY1" fmla="*/ 1040130 h 1049153"/>
                    <a:gd name="connsiteX2" fmla="*/ 1889760 w 2377440"/>
                    <a:gd name="connsiteY2" fmla="*/ 369570 h 1049153"/>
                    <a:gd name="connsiteX3" fmla="*/ 1527810 w 2377440"/>
                    <a:gd name="connsiteY3" fmla="*/ 213360 h 1049153"/>
                    <a:gd name="connsiteX4" fmla="*/ 1215390 w 2377440"/>
                    <a:gd name="connsiteY4" fmla="*/ 99060 h 1049153"/>
                    <a:gd name="connsiteX5" fmla="*/ 880110 w 2377440"/>
                    <a:gd name="connsiteY5" fmla="*/ 41910 h 1049153"/>
                    <a:gd name="connsiteX6" fmla="*/ 548640 w 2377440"/>
                    <a:gd name="connsiteY6" fmla="*/ 0 h 1049153"/>
                    <a:gd name="connsiteX7" fmla="*/ 266700 w 2377440"/>
                    <a:gd name="connsiteY7" fmla="*/ 19050 h 1049153"/>
                    <a:gd name="connsiteX8" fmla="*/ 0 w 2377440"/>
                    <a:gd name="connsiteY8" fmla="*/ 53340 h 1049153"/>
                    <a:gd name="connsiteX0" fmla="*/ 2377440 w 2377440"/>
                    <a:gd name="connsiteY0" fmla="*/ 735330 h 798809"/>
                    <a:gd name="connsiteX1" fmla="*/ 1908810 w 2377440"/>
                    <a:gd name="connsiteY1" fmla="*/ 739140 h 798809"/>
                    <a:gd name="connsiteX2" fmla="*/ 1889760 w 2377440"/>
                    <a:gd name="connsiteY2" fmla="*/ 369570 h 798809"/>
                    <a:gd name="connsiteX3" fmla="*/ 1527810 w 2377440"/>
                    <a:gd name="connsiteY3" fmla="*/ 213360 h 798809"/>
                    <a:gd name="connsiteX4" fmla="*/ 1215390 w 2377440"/>
                    <a:gd name="connsiteY4" fmla="*/ 99060 h 798809"/>
                    <a:gd name="connsiteX5" fmla="*/ 880110 w 2377440"/>
                    <a:gd name="connsiteY5" fmla="*/ 41910 h 798809"/>
                    <a:gd name="connsiteX6" fmla="*/ 548640 w 2377440"/>
                    <a:gd name="connsiteY6" fmla="*/ 0 h 798809"/>
                    <a:gd name="connsiteX7" fmla="*/ 266700 w 2377440"/>
                    <a:gd name="connsiteY7" fmla="*/ 19050 h 798809"/>
                    <a:gd name="connsiteX8" fmla="*/ 0 w 2377440"/>
                    <a:gd name="connsiteY8" fmla="*/ 53340 h 798809"/>
                    <a:gd name="connsiteX0" fmla="*/ 1973580 w 1973580"/>
                    <a:gd name="connsiteY0" fmla="*/ 906780 h 937011"/>
                    <a:gd name="connsiteX1" fmla="*/ 1908810 w 1973580"/>
                    <a:gd name="connsiteY1" fmla="*/ 739140 h 937011"/>
                    <a:gd name="connsiteX2" fmla="*/ 1889760 w 1973580"/>
                    <a:gd name="connsiteY2" fmla="*/ 369570 h 937011"/>
                    <a:gd name="connsiteX3" fmla="*/ 1527810 w 1973580"/>
                    <a:gd name="connsiteY3" fmla="*/ 213360 h 937011"/>
                    <a:gd name="connsiteX4" fmla="*/ 1215390 w 1973580"/>
                    <a:gd name="connsiteY4" fmla="*/ 99060 h 937011"/>
                    <a:gd name="connsiteX5" fmla="*/ 880110 w 1973580"/>
                    <a:gd name="connsiteY5" fmla="*/ 41910 h 937011"/>
                    <a:gd name="connsiteX6" fmla="*/ 548640 w 1973580"/>
                    <a:gd name="connsiteY6" fmla="*/ 0 h 937011"/>
                    <a:gd name="connsiteX7" fmla="*/ 266700 w 1973580"/>
                    <a:gd name="connsiteY7" fmla="*/ 19050 h 937011"/>
                    <a:gd name="connsiteX8" fmla="*/ 0 w 1973580"/>
                    <a:gd name="connsiteY8" fmla="*/ 53340 h 937011"/>
                    <a:gd name="connsiteX0" fmla="*/ 1977390 w 1977390"/>
                    <a:gd name="connsiteY0" fmla="*/ 952500 h 978886"/>
                    <a:gd name="connsiteX1" fmla="*/ 1908810 w 1977390"/>
                    <a:gd name="connsiteY1" fmla="*/ 739140 h 978886"/>
                    <a:gd name="connsiteX2" fmla="*/ 1889760 w 1977390"/>
                    <a:gd name="connsiteY2" fmla="*/ 369570 h 978886"/>
                    <a:gd name="connsiteX3" fmla="*/ 1527810 w 1977390"/>
                    <a:gd name="connsiteY3" fmla="*/ 213360 h 978886"/>
                    <a:gd name="connsiteX4" fmla="*/ 1215390 w 1977390"/>
                    <a:gd name="connsiteY4" fmla="*/ 99060 h 978886"/>
                    <a:gd name="connsiteX5" fmla="*/ 880110 w 1977390"/>
                    <a:gd name="connsiteY5" fmla="*/ 41910 h 978886"/>
                    <a:gd name="connsiteX6" fmla="*/ 548640 w 1977390"/>
                    <a:gd name="connsiteY6" fmla="*/ 0 h 978886"/>
                    <a:gd name="connsiteX7" fmla="*/ 266700 w 1977390"/>
                    <a:gd name="connsiteY7" fmla="*/ 19050 h 978886"/>
                    <a:gd name="connsiteX8" fmla="*/ 0 w 1977390"/>
                    <a:gd name="connsiteY8" fmla="*/ 53340 h 978886"/>
                    <a:gd name="connsiteX0" fmla="*/ 1977390 w 1977390"/>
                    <a:gd name="connsiteY0" fmla="*/ 952500 h 952500"/>
                    <a:gd name="connsiteX1" fmla="*/ 1908810 w 1977390"/>
                    <a:gd name="connsiteY1" fmla="*/ 739140 h 952500"/>
                    <a:gd name="connsiteX2" fmla="*/ 1889760 w 1977390"/>
                    <a:gd name="connsiteY2" fmla="*/ 369570 h 952500"/>
                    <a:gd name="connsiteX3" fmla="*/ 1527810 w 1977390"/>
                    <a:gd name="connsiteY3" fmla="*/ 213360 h 952500"/>
                    <a:gd name="connsiteX4" fmla="*/ 1215390 w 1977390"/>
                    <a:gd name="connsiteY4" fmla="*/ 99060 h 952500"/>
                    <a:gd name="connsiteX5" fmla="*/ 880110 w 1977390"/>
                    <a:gd name="connsiteY5" fmla="*/ 41910 h 952500"/>
                    <a:gd name="connsiteX6" fmla="*/ 548640 w 1977390"/>
                    <a:gd name="connsiteY6" fmla="*/ 0 h 952500"/>
                    <a:gd name="connsiteX7" fmla="*/ 266700 w 1977390"/>
                    <a:gd name="connsiteY7" fmla="*/ 19050 h 952500"/>
                    <a:gd name="connsiteX8" fmla="*/ 0 w 1977390"/>
                    <a:gd name="connsiteY8" fmla="*/ 53340 h 952500"/>
                    <a:gd name="connsiteX0" fmla="*/ 1924050 w 1924050"/>
                    <a:gd name="connsiteY0" fmla="*/ 990600 h 990600"/>
                    <a:gd name="connsiteX1" fmla="*/ 1908810 w 1924050"/>
                    <a:gd name="connsiteY1" fmla="*/ 739140 h 990600"/>
                    <a:gd name="connsiteX2" fmla="*/ 1889760 w 1924050"/>
                    <a:gd name="connsiteY2" fmla="*/ 369570 h 990600"/>
                    <a:gd name="connsiteX3" fmla="*/ 1527810 w 1924050"/>
                    <a:gd name="connsiteY3" fmla="*/ 213360 h 990600"/>
                    <a:gd name="connsiteX4" fmla="*/ 1215390 w 1924050"/>
                    <a:gd name="connsiteY4" fmla="*/ 99060 h 990600"/>
                    <a:gd name="connsiteX5" fmla="*/ 880110 w 1924050"/>
                    <a:gd name="connsiteY5" fmla="*/ 41910 h 990600"/>
                    <a:gd name="connsiteX6" fmla="*/ 548640 w 1924050"/>
                    <a:gd name="connsiteY6" fmla="*/ 0 h 990600"/>
                    <a:gd name="connsiteX7" fmla="*/ 266700 w 1924050"/>
                    <a:gd name="connsiteY7" fmla="*/ 19050 h 990600"/>
                    <a:gd name="connsiteX8" fmla="*/ 0 w 1924050"/>
                    <a:gd name="connsiteY8" fmla="*/ 53340 h 990600"/>
                    <a:gd name="connsiteX0" fmla="*/ 1924050 w 1924050"/>
                    <a:gd name="connsiteY0" fmla="*/ 990600 h 990600"/>
                    <a:gd name="connsiteX1" fmla="*/ 1908810 w 1924050"/>
                    <a:gd name="connsiteY1" fmla="*/ 739140 h 990600"/>
                    <a:gd name="connsiteX2" fmla="*/ 1889760 w 1924050"/>
                    <a:gd name="connsiteY2" fmla="*/ 369570 h 990600"/>
                    <a:gd name="connsiteX3" fmla="*/ 1527810 w 1924050"/>
                    <a:gd name="connsiteY3" fmla="*/ 213360 h 990600"/>
                    <a:gd name="connsiteX4" fmla="*/ 1215390 w 1924050"/>
                    <a:gd name="connsiteY4" fmla="*/ 99060 h 990600"/>
                    <a:gd name="connsiteX5" fmla="*/ 880110 w 1924050"/>
                    <a:gd name="connsiteY5" fmla="*/ 41910 h 990600"/>
                    <a:gd name="connsiteX6" fmla="*/ 548640 w 1924050"/>
                    <a:gd name="connsiteY6" fmla="*/ 0 h 990600"/>
                    <a:gd name="connsiteX7" fmla="*/ 266700 w 1924050"/>
                    <a:gd name="connsiteY7" fmla="*/ 19050 h 990600"/>
                    <a:gd name="connsiteX8" fmla="*/ 0 w 1924050"/>
                    <a:gd name="connsiteY8" fmla="*/ 53340 h 990600"/>
                    <a:gd name="connsiteX0" fmla="*/ 1924050 w 1924855"/>
                    <a:gd name="connsiteY0" fmla="*/ 990600 h 990600"/>
                    <a:gd name="connsiteX1" fmla="*/ 1924050 w 1924855"/>
                    <a:gd name="connsiteY1" fmla="*/ 655320 h 990600"/>
                    <a:gd name="connsiteX2" fmla="*/ 1889760 w 1924855"/>
                    <a:gd name="connsiteY2" fmla="*/ 369570 h 990600"/>
                    <a:gd name="connsiteX3" fmla="*/ 1527810 w 1924855"/>
                    <a:gd name="connsiteY3" fmla="*/ 213360 h 990600"/>
                    <a:gd name="connsiteX4" fmla="*/ 1215390 w 1924855"/>
                    <a:gd name="connsiteY4" fmla="*/ 99060 h 990600"/>
                    <a:gd name="connsiteX5" fmla="*/ 880110 w 1924855"/>
                    <a:gd name="connsiteY5" fmla="*/ 41910 h 990600"/>
                    <a:gd name="connsiteX6" fmla="*/ 548640 w 1924855"/>
                    <a:gd name="connsiteY6" fmla="*/ 0 h 990600"/>
                    <a:gd name="connsiteX7" fmla="*/ 266700 w 1924855"/>
                    <a:gd name="connsiteY7" fmla="*/ 19050 h 990600"/>
                    <a:gd name="connsiteX8" fmla="*/ 0 w 1924855"/>
                    <a:gd name="connsiteY8" fmla="*/ 53340 h 990600"/>
                    <a:gd name="connsiteX0" fmla="*/ 1924050 w 1924855"/>
                    <a:gd name="connsiteY0" fmla="*/ 990600 h 990600"/>
                    <a:gd name="connsiteX1" fmla="*/ 1924050 w 1924855"/>
                    <a:gd name="connsiteY1" fmla="*/ 655320 h 990600"/>
                    <a:gd name="connsiteX2" fmla="*/ 1889760 w 1924855"/>
                    <a:gd name="connsiteY2" fmla="*/ 369570 h 990600"/>
                    <a:gd name="connsiteX3" fmla="*/ 1527810 w 1924855"/>
                    <a:gd name="connsiteY3" fmla="*/ 213360 h 990600"/>
                    <a:gd name="connsiteX4" fmla="*/ 1215390 w 1924855"/>
                    <a:gd name="connsiteY4" fmla="*/ 99060 h 990600"/>
                    <a:gd name="connsiteX5" fmla="*/ 880110 w 1924855"/>
                    <a:gd name="connsiteY5" fmla="*/ 41910 h 990600"/>
                    <a:gd name="connsiteX6" fmla="*/ 548640 w 1924855"/>
                    <a:gd name="connsiteY6" fmla="*/ 0 h 990600"/>
                    <a:gd name="connsiteX7" fmla="*/ 266700 w 1924855"/>
                    <a:gd name="connsiteY7" fmla="*/ 19050 h 990600"/>
                    <a:gd name="connsiteX8" fmla="*/ 0 w 1924855"/>
                    <a:gd name="connsiteY8" fmla="*/ 53340 h 990600"/>
                    <a:gd name="connsiteX0" fmla="*/ 1924050 w 1924855"/>
                    <a:gd name="connsiteY0" fmla="*/ 990600 h 990600"/>
                    <a:gd name="connsiteX1" fmla="*/ 1924050 w 1924855"/>
                    <a:gd name="connsiteY1" fmla="*/ 655320 h 990600"/>
                    <a:gd name="connsiteX2" fmla="*/ 1889760 w 1924855"/>
                    <a:gd name="connsiteY2" fmla="*/ 369570 h 990600"/>
                    <a:gd name="connsiteX3" fmla="*/ 1527810 w 1924855"/>
                    <a:gd name="connsiteY3" fmla="*/ 213360 h 990600"/>
                    <a:gd name="connsiteX4" fmla="*/ 1215390 w 1924855"/>
                    <a:gd name="connsiteY4" fmla="*/ 99060 h 990600"/>
                    <a:gd name="connsiteX5" fmla="*/ 880110 w 1924855"/>
                    <a:gd name="connsiteY5" fmla="*/ 41910 h 990600"/>
                    <a:gd name="connsiteX6" fmla="*/ 548640 w 1924855"/>
                    <a:gd name="connsiteY6" fmla="*/ 0 h 990600"/>
                    <a:gd name="connsiteX7" fmla="*/ 266700 w 1924855"/>
                    <a:gd name="connsiteY7" fmla="*/ 19050 h 990600"/>
                    <a:gd name="connsiteX8" fmla="*/ 0 w 1924855"/>
                    <a:gd name="connsiteY8" fmla="*/ 53340 h 990600"/>
                    <a:gd name="connsiteX0" fmla="*/ 1924050 w 1925917"/>
                    <a:gd name="connsiteY0" fmla="*/ 990600 h 990600"/>
                    <a:gd name="connsiteX1" fmla="*/ 1924050 w 1925917"/>
                    <a:gd name="connsiteY1" fmla="*/ 655320 h 990600"/>
                    <a:gd name="connsiteX2" fmla="*/ 1866900 w 1925917"/>
                    <a:gd name="connsiteY2" fmla="*/ 426720 h 990600"/>
                    <a:gd name="connsiteX3" fmla="*/ 1527810 w 1925917"/>
                    <a:gd name="connsiteY3" fmla="*/ 213360 h 990600"/>
                    <a:gd name="connsiteX4" fmla="*/ 1215390 w 1925917"/>
                    <a:gd name="connsiteY4" fmla="*/ 99060 h 990600"/>
                    <a:gd name="connsiteX5" fmla="*/ 880110 w 1925917"/>
                    <a:gd name="connsiteY5" fmla="*/ 41910 h 990600"/>
                    <a:gd name="connsiteX6" fmla="*/ 548640 w 1925917"/>
                    <a:gd name="connsiteY6" fmla="*/ 0 h 990600"/>
                    <a:gd name="connsiteX7" fmla="*/ 266700 w 1925917"/>
                    <a:gd name="connsiteY7" fmla="*/ 19050 h 990600"/>
                    <a:gd name="connsiteX8" fmla="*/ 0 w 1925917"/>
                    <a:gd name="connsiteY8" fmla="*/ 53340 h 990600"/>
                    <a:gd name="connsiteX0" fmla="*/ 1924050 w 1925917"/>
                    <a:gd name="connsiteY0" fmla="*/ 990600 h 990600"/>
                    <a:gd name="connsiteX1" fmla="*/ 1924050 w 1925917"/>
                    <a:gd name="connsiteY1" fmla="*/ 655320 h 990600"/>
                    <a:gd name="connsiteX2" fmla="*/ 1866900 w 1925917"/>
                    <a:gd name="connsiteY2" fmla="*/ 426720 h 990600"/>
                    <a:gd name="connsiteX3" fmla="*/ 1527810 w 1925917"/>
                    <a:gd name="connsiteY3" fmla="*/ 213360 h 990600"/>
                    <a:gd name="connsiteX4" fmla="*/ 1215390 w 1925917"/>
                    <a:gd name="connsiteY4" fmla="*/ 99060 h 990600"/>
                    <a:gd name="connsiteX5" fmla="*/ 880110 w 1925917"/>
                    <a:gd name="connsiteY5" fmla="*/ 41910 h 990600"/>
                    <a:gd name="connsiteX6" fmla="*/ 548640 w 1925917"/>
                    <a:gd name="connsiteY6" fmla="*/ 0 h 990600"/>
                    <a:gd name="connsiteX7" fmla="*/ 266700 w 1925917"/>
                    <a:gd name="connsiteY7" fmla="*/ 19050 h 990600"/>
                    <a:gd name="connsiteX8" fmla="*/ 0 w 1925917"/>
                    <a:gd name="connsiteY8" fmla="*/ 53340 h 990600"/>
                    <a:gd name="connsiteX0" fmla="*/ 1924050 w 1925917"/>
                    <a:gd name="connsiteY0" fmla="*/ 990600 h 990600"/>
                    <a:gd name="connsiteX1" fmla="*/ 1924050 w 1925917"/>
                    <a:gd name="connsiteY1" fmla="*/ 655320 h 990600"/>
                    <a:gd name="connsiteX2" fmla="*/ 1866900 w 1925917"/>
                    <a:gd name="connsiteY2" fmla="*/ 453390 h 990600"/>
                    <a:gd name="connsiteX3" fmla="*/ 1527810 w 1925917"/>
                    <a:gd name="connsiteY3" fmla="*/ 213360 h 990600"/>
                    <a:gd name="connsiteX4" fmla="*/ 1215390 w 1925917"/>
                    <a:gd name="connsiteY4" fmla="*/ 99060 h 990600"/>
                    <a:gd name="connsiteX5" fmla="*/ 880110 w 1925917"/>
                    <a:gd name="connsiteY5" fmla="*/ 41910 h 990600"/>
                    <a:gd name="connsiteX6" fmla="*/ 548640 w 1925917"/>
                    <a:gd name="connsiteY6" fmla="*/ 0 h 990600"/>
                    <a:gd name="connsiteX7" fmla="*/ 266700 w 1925917"/>
                    <a:gd name="connsiteY7" fmla="*/ 19050 h 990600"/>
                    <a:gd name="connsiteX8" fmla="*/ 0 w 1925917"/>
                    <a:gd name="connsiteY8" fmla="*/ 53340 h 990600"/>
                    <a:gd name="connsiteX0" fmla="*/ 1988820 w 1988820"/>
                    <a:gd name="connsiteY0" fmla="*/ 910590 h 910590"/>
                    <a:gd name="connsiteX1" fmla="*/ 1924050 w 1988820"/>
                    <a:gd name="connsiteY1" fmla="*/ 655320 h 910590"/>
                    <a:gd name="connsiteX2" fmla="*/ 1866900 w 1988820"/>
                    <a:gd name="connsiteY2" fmla="*/ 453390 h 910590"/>
                    <a:gd name="connsiteX3" fmla="*/ 1527810 w 1988820"/>
                    <a:gd name="connsiteY3" fmla="*/ 213360 h 910590"/>
                    <a:gd name="connsiteX4" fmla="*/ 1215390 w 1988820"/>
                    <a:gd name="connsiteY4" fmla="*/ 99060 h 910590"/>
                    <a:gd name="connsiteX5" fmla="*/ 880110 w 1988820"/>
                    <a:gd name="connsiteY5" fmla="*/ 41910 h 910590"/>
                    <a:gd name="connsiteX6" fmla="*/ 548640 w 1988820"/>
                    <a:gd name="connsiteY6" fmla="*/ 0 h 910590"/>
                    <a:gd name="connsiteX7" fmla="*/ 266700 w 1988820"/>
                    <a:gd name="connsiteY7" fmla="*/ 19050 h 910590"/>
                    <a:gd name="connsiteX8" fmla="*/ 0 w 1988820"/>
                    <a:gd name="connsiteY8" fmla="*/ 53340 h 910590"/>
                    <a:gd name="connsiteX0" fmla="*/ 1988820 w 1988820"/>
                    <a:gd name="connsiteY0" fmla="*/ 910590 h 910590"/>
                    <a:gd name="connsiteX1" fmla="*/ 1924050 w 1988820"/>
                    <a:gd name="connsiteY1" fmla="*/ 655320 h 910590"/>
                    <a:gd name="connsiteX2" fmla="*/ 1866900 w 1988820"/>
                    <a:gd name="connsiteY2" fmla="*/ 453390 h 910590"/>
                    <a:gd name="connsiteX3" fmla="*/ 1527810 w 1988820"/>
                    <a:gd name="connsiteY3" fmla="*/ 213360 h 910590"/>
                    <a:gd name="connsiteX4" fmla="*/ 1215390 w 1988820"/>
                    <a:gd name="connsiteY4" fmla="*/ 99060 h 910590"/>
                    <a:gd name="connsiteX5" fmla="*/ 880110 w 1988820"/>
                    <a:gd name="connsiteY5" fmla="*/ 41910 h 910590"/>
                    <a:gd name="connsiteX6" fmla="*/ 548640 w 1988820"/>
                    <a:gd name="connsiteY6" fmla="*/ 0 h 910590"/>
                    <a:gd name="connsiteX7" fmla="*/ 266700 w 1988820"/>
                    <a:gd name="connsiteY7" fmla="*/ 19050 h 910590"/>
                    <a:gd name="connsiteX8" fmla="*/ 0 w 1988820"/>
                    <a:gd name="connsiteY8" fmla="*/ 53340 h 910590"/>
                    <a:gd name="connsiteX0" fmla="*/ 1988820 w 1988820"/>
                    <a:gd name="connsiteY0" fmla="*/ 910590 h 910590"/>
                    <a:gd name="connsiteX1" fmla="*/ 1920240 w 1988820"/>
                    <a:gd name="connsiteY1" fmla="*/ 598170 h 910590"/>
                    <a:gd name="connsiteX2" fmla="*/ 1866900 w 1988820"/>
                    <a:gd name="connsiteY2" fmla="*/ 453390 h 910590"/>
                    <a:gd name="connsiteX3" fmla="*/ 1527810 w 1988820"/>
                    <a:gd name="connsiteY3" fmla="*/ 213360 h 910590"/>
                    <a:gd name="connsiteX4" fmla="*/ 1215390 w 1988820"/>
                    <a:gd name="connsiteY4" fmla="*/ 99060 h 910590"/>
                    <a:gd name="connsiteX5" fmla="*/ 880110 w 1988820"/>
                    <a:gd name="connsiteY5" fmla="*/ 41910 h 910590"/>
                    <a:gd name="connsiteX6" fmla="*/ 548640 w 1988820"/>
                    <a:gd name="connsiteY6" fmla="*/ 0 h 910590"/>
                    <a:gd name="connsiteX7" fmla="*/ 266700 w 1988820"/>
                    <a:gd name="connsiteY7" fmla="*/ 19050 h 910590"/>
                    <a:gd name="connsiteX8" fmla="*/ 0 w 1988820"/>
                    <a:gd name="connsiteY8" fmla="*/ 53340 h 910590"/>
                    <a:gd name="connsiteX0" fmla="*/ 1988820 w 1988820"/>
                    <a:gd name="connsiteY0" fmla="*/ 910590 h 910590"/>
                    <a:gd name="connsiteX1" fmla="*/ 1920240 w 1988820"/>
                    <a:gd name="connsiteY1" fmla="*/ 598170 h 910590"/>
                    <a:gd name="connsiteX2" fmla="*/ 1866900 w 1988820"/>
                    <a:gd name="connsiteY2" fmla="*/ 453390 h 910590"/>
                    <a:gd name="connsiteX3" fmla="*/ 1527810 w 1988820"/>
                    <a:gd name="connsiteY3" fmla="*/ 213360 h 910590"/>
                    <a:gd name="connsiteX4" fmla="*/ 1215390 w 1988820"/>
                    <a:gd name="connsiteY4" fmla="*/ 99060 h 910590"/>
                    <a:gd name="connsiteX5" fmla="*/ 880110 w 1988820"/>
                    <a:gd name="connsiteY5" fmla="*/ 41910 h 910590"/>
                    <a:gd name="connsiteX6" fmla="*/ 548640 w 1988820"/>
                    <a:gd name="connsiteY6" fmla="*/ 0 h 910590"/>
                    <a:gd name="connsiteX7" fmla="*/ 266700 w 1988820"/>
                    <a:gd name="connsiteY7" fmla="*/ 19050 h 910590"/>
                    <a:gd name="connsiteX8" fmla="*/ 0 w 1988820"/>
                    <a:gd name="connsiteY8" fmla="*/ 53340 h 910590"/>
                    <a:gd name="connsiteX0" fmla="*/ 1988820 w 1988820"/>
                    <a:gd name="connsiteY0" fmla="*/ 910590 h 910590"/>
                    <a:gd name="connsiteX1" fmla="*/ 1946910 w 1988820"/>
                    <a:gd name="connsiteY1" fmla="*/ 662940 h 910590"/>
                    <a:gd name="connsiteX2" fmla="*/ 1866900 w 1988820"/>
                    <a:gd name="connsiteY2" fmla="*/ 453390 h 910590"/>
                    <a:gd name="connsiteX3" fmla="*/ 1527810 w 1988820"/>
                    <a:gd name="connsiteY3" fmla="*/ 213360 h 910590"/>
                    <a:gd name="connsiteX4" fmla="*/ 1215390 w 1988820"/>
                    <a:gd name="connsiteY4" fmla="*/ 99060 h 910590"/>
                    <a:gd name="connsiteX5" fmla="*/ 880110 w 1988820"/>
                    <a:gd name="connsiteY5" fmla="*/ 41910 h 910590"/>
                    <a:gd name="connsiteX6" fmla="*/ 548640 w 1988820"/>
                    <a:gd name="connsiteY6" fmla="*/ 0 h 910590"/>
                    <a:gd name="connsiteX7" fmla="*/ 266700 w 1988820"/>
                    <a:gd name="connsiteY7" fmla="*/ 19050 h 910590"/>
                    <a:gd name="connsiteX8" fmla="*/ 0 w 1988820"/>
                    <a:gd name="connsiteY8" fmla="*/ 53340 h 910590"/>
                    <a:gd name="connsiteX0" fmla="*/ 1988820 w 1988820"/>
                    <a:gd name="connsiteY0" fmla="*/ 910590 h 910590"/>
                    <a:gd name="connsiteX1" fmla="*/ 1946910 w 1988820"/>
                    <a:gd name="connsiteY1" fmla="*/ 662940 h 910590"/>
                    <a:gd name="connsiteX2" fmla="*/ 1809750 w 1988820"/>
                    <a:gd name="connsiteY2" fmla="*/ 392430 h 910590"/>
                    <a:gd name="connsiteX3" fmla="*/ 1527810 w 1988820"/>
                    <a:gd name="connsiteY3" fmla="*/ 213360 h 910590"/>
                    <a:gd name="connsiteX4" fmla="*/ 1215390 w 1988820"/>
                    <a:gd name="connsiteY4" fmla="*/ 99060 h 910590"/>
                    <a:gd name="connsiteX5" fmla="*/ 880110 w 1988820"/>
                    <a:gd name="connsiteY5" fmla="*/ 41910 h 910590"/>
                    <a:gd name="connsiteX6" fmla="*/ 548640 w 1988820"/>
                    <a:gd name="connsiteY6" fmla="*/ 0 h 910590"/>
                    <a:gd name="connsiteX7" fmla="*/ 266700 w 1988820"/>
                    <a:gd name="connsiteY7" fmla="*/ 19050 h 910590"/>
                    <a:gd name="connsiteX8" fmla="*/ 0 w 1988820"/>
                    <a:gd name="connsiteY8" fmla="*/ 53340 h 910590"/>
                    <a:gd name="connsiteX0" fmla="*/ 1988820 w 1988820"/>
                    <a:gd name="connsiteY0" fmla="*/ 910590 h 910590"/>
                    <a:gd name="connsiteX1" fmla="*/ 1946910 w 1988820"/>
                    <a:gd name="connsiteY1" fmla="*/ 662940 h 910590"/>
                    <a:gd name="connsiteX2" fmla="*/ 1809750 w 1988820"/>
                    <a:gd name="connsiteY2" fmla="*/ 392430 h 910590"/>
                    <a:gd name="connsiteX3" fmla="*/ 1527810 w 1988820"/>
                    <a:gd name="connsiteY3" fmla="*/ 213360 h 910590"/>
                    <a:gd name="connsiteX4" fmla="*/ 1215390 w 1988820"/>
                    <a:gd name="connsiteY4" fmla="*/ 99060 h 910590"/>
                    <a:gd name="connsiteX5" fmla="*/ 880110 w 1988820"/>
                    <a:gd name="connsiteY5" fmla="*/ 41910 h 910590"/>
                    <a:gd name="connsiteX6" fmla="*/ 548640 w 1988820"/>
                    <a:gd name="connsiteY6" fmla="*/ 0 h 910590"/>
                    <a:gd name="connsiteX7" fmla="*/ 266700 w 1988820"/>
                    <a:gd name="connsiteY7" fmla="*/ 19050 h 910590"/>
                    <a:gd name="connsiteX8" fmla="*/ 0 w 1988820"/>
                    <a:gd name="connsiteY8" fmla="*/ 53340 h 910590"/>
                    <a:gd name="connsiteX0" fmla="*/ 1988820 w 1988820"/>
                    <a:gd name="connsiteY0" fmla="*/ 910590 h 910590"/>
                    <a:gd name="connsiteX1" fmla="*/ 1946910 w 1988820"/>
                    <a:gd name="connsiteY1" fmla="*/ 662940 h 910590"/>
                    <a:gd name="connsiteX2" fmla="*/ 1809750 w 1988820"/>
                    <a:gd name="connsiteY2" fmla="*/ 392430 h 910590"/>
                    <a:gd name="connsiteX3" fmla="*/ 1527810 w 1988820"/>
                    <a:gd name="connsiteY3" fmla="*/ 213360 h 910590"/>
                    <a:gd name="connsiteX4" fmla="*/ 1215390 w 1988820"/>
                    <a:gd name="connsiteY4" fmla="*/ 99060 h 910590"/>
                    <a:gd name="connsiteX5" fmla="*/ 880110 w 1988820"/>
                    <a:gd name="connsiteY5" fmla="*/ 41910 h 910590"/>
                    <a:gd name="connsiteX6" fmla="*/ 548640 w 1988820"/>
                    <a:gd name="connsiteY6" fmla="*/ 0 h 910590"/>
                    <a:gd name="connsiteX7" fmla="*/ 266700 w 1988820"/>
                    <a:gd name="connsiteY7" fmla="*/ 19050 h 910590"/>
                    <a:gd name="connsiteX8" fmla="*/ 0 w 1988820"/>
                    <a:gd name="connsiteY8" fmla="*/ 53340 h 910590"/>
                    <a:gd name="connsiteX0" fmla="*/ 1988820 w 1988820"/>
                    <a:gd name="connsiteY0" fmla="*/ 910590 h 910590"/>
                    <a:gd name="connsiteX1" fmla="*/ 1946910 w 1988820"/>
                    <a:gd name="connsiteY1" fmla="*/ 662940 h 910590"/>
                    <a:gd name="connsiteX2" fmla="*/ 1805940 w 1988820"/>
                    <a:gd name="connsiteY2" fmla="*/ 411480 h 910590"/>
                    <a:gd name="connsiteX3" fmla="*/ 1527810 w 1988820"/>
                    <a:gd name="connsiteY3" fmla="*/ 213360 h 910590"/>
                    <a:gd name="connsiteX4" fmla="*/ 1215390 w 1988820"/>
                    <a:gd name="connsiteY4" fmla="*/ 99060 h 910590"/>
                    <a:gd name="connsiteX5" fmla="*/ 880110 w 1988820"/>
                    <a:gd name="connsiteY5" fmla="*/ 41910 h 910590"/>
                    <a:gd name="connsiteX6" fmla="*/ 548640 w 1988820"/>
                    <a:gd name="connsiteY6" fmla="*/ 0 h 910590"/>
                    <a:gd name="connsiteX7" fmla="*/ 266700 w 1988820"/>
                    <a:gd name="connsiteY7" fmla="*/ 19050 h 910590"/>
                    <a:gd name="connsiteX8" fmla="*/ 0 w 1988820"/>
                    <a:gd name="connsiteY8" fmla="*/ 53340 h 910590"/>
                    <a:gd name="connsiteX0" fmla="*/ 3086100 w 3086100"/>
                    <a:gd name="connsiteY0" fmla="*/ 1611630 h 1611630"/>
                    <a:gd name="connsiteX1" fmla="*/ 1946910 w 3086100"/>
                    <a:gd name="connsiteY1" fmla="*/ 662940 h 1611630"/>
                    <a:gd name="connsiteX2" fmla="*/ 1805940 w 3086100"/>
                    <a:gd name="connsiteY2" fmla="*/ 411480 h 1611630"/>
                    <a:gd name="connsiteX3" fmla="*/ 1527810 w 3086100"/>
                    <a:gd name="connsiteY3" fmla="*/ 213360 h 1611630"/>
                    <a:gd name="connsiteX4" fmla="*/ 1215390 w 3086100"/>
                    <a:gd name="connsiteY4" fmla="*/ 99060 h 1611630"/>
                    <a:gd name="connsiteX5" fmla="*/ 880110 w 3086100"/>
                    <a:gd name="connsiteY5" fmla="*/ 41910 h 1611630"/>
                    <a:gd name="connsiteX6" fmla="*/ 548640 w 3086100"/>
                    <a:gd name="connsiteY6" fmla="*/ 0 h 1611630"/>
                    <a:gd name="connsiteX7" fmla="*/ 266700 w 3086100"/>
                    <a:gd name="connsiteY7" fmla="*/ 19050 h 1611630"/>
                    <a:gd name="connsiteX8" fmla="*/ 0 w 3086100"/>
                    <a:gd name="connsiteY8" fmla="*/ 53340 h 1611630"/>
                    <a:gd name="connsiteX0" fmla="*/ 3086100 w 3086100"/>
                    <a:gd name="connsiteY0" fmla="*/ 1611630 h 1611630"/>
                    <a:gd name="connsiteX1" fmla="*/ 2232660 w 3086100"/>
                    <a:gd name="connsiteY1" fmla="*/ 739140 h 1611630"/>
                    <a:gd name="connsiteX2" fmla="*/ 1805940 w 3086100"/>
                    <a:gd name="connsiteY2" fmla="*/ 411480 h 1611630"/>
                    <a:gd name="connsiteX3" fmla="*/ 1527810 w 3086100"/>
                    <a:gd name="connsiteY3" fmla="*/ 213360 h 1611630"/>
                    <a:gd name="connsiteX4" fmla="*/ 1215390 w 3086100"/>
                    <a:gd name="connsiteY4" fmla="*/ 99060 h 1611630"/>
                    <a:gd name="connsiteX5" fmla="*/ 880110 w 3086100"/>
                    <a:gd name="connsiteY5" fmla="*/ 41910 h 1611630"/>
                    <a:gd name="connsiteX6" fmla="*/ 548640 w 3086100"/>
                    <a:gd name="connsiteY6" fmla="*/ 0 h 1611630"/>
                    <a:gd name="connsiteX7" fmla="*/ 266700 w 3086100"/>
                    <a:gd name="connsiteY7" fmla="*/ 19050 h 1611630"/>
                    <a:gd name="connsiteX8" fmla="*/ 0 w 3086100"/>
                    <a:gd name="connsiteY8" fmla="*/ 53340 h 1611630"/>
                    <a:gd name="connsiteX0" fmla="*/ 3086100 w 3086100"/>
                    <a:gd name="connsiteY0" fmla="*/ 1611630 h 1611630"/>
                    <a:gd name="connsiteX1" fmla="*/ 2232660 w 3086100"/>
                    <a:gd name="connsiteY1" fmla="*/ 739140 h 1611630"/>
                    <a:gd name="connsiteX2" fmla="*/ 1802130 w 3086100"/>
                    <a:gd name="connsiteY2" fmla="*/ 384810 h 1611630"/>
                    <a:gd name="connsiteX3" fmla="*/ 1527810 w 3086100"/>
                    <a:gd name="connsiteY3" fmla="*/ 213360 h 1611630"/>
                    <a:gd name="connsiteX4" fmla="*/ 1215390 w 3086100"/>
                    <a:gd name="connsiteY4" fmla="*/ 99060 h 1611630"/>
                    <a:gd name="connsiteX5" fmla="*/ 880110 w 3086100"/>
                    <a:gd name="connsiteY5" fmla="*/ 41910 h 1611630"/>
                    <a:gd name="connsiteX6" fmla="*/ 548640 w 3086100"/>
                    <a:gd name="connsiteY6" fmla="*/ 0 h 1611630"/>
                    <a:gd name="connsiteX7" fmla="*/ 266700 w 3086100"/>
                    <a:gd name="connsiteY7" fmla="*/ 19050 h 1611630"/>
                    <a:gd name="connsiteX8" fmla="*/ 0 w 3086100"/>
                    <a:gd name="connsiteY8" fmla="*/ 53340 h 1611630"/>
                    <a:gd name="connsiteX0" fmla="*/ 3086100 w 3086100"/>
                    <a:gd name="connsiteY0" fmla="*/ 1611630 h 1611630"/>
                    <a:gd name="connsiteX1" fmla="*/ 2232660 w 3086100"/>
                    <a:gd name="connsiteY1" fmla="*/ 739140 h 1611630"/>
                    <a:gd name="connsiteX2" fmla="*/ 1802130 w 3086100"/>
                    <a:gd name="connsiteY2" fmla="*/ 384810 h 1611630"/>
                    <a:gd name="connsiteX3" fmla="*/ 1527810 w 3086100"/>
                    <a:gd name="connsiteY3" fmla="*/ 213360 h 1611630"/>
                    <a:gd name="connsiteX4" fmla="*/ 1215390 w 3086100"/>
                    <a:gd name="connsiteY4" fmla="*/ 99060 h 1611630"/>
                    <a:gd name="connsiteX5" fmla="*/ 880110 w 3086100"/>
                    <a:gd name="connsiteY5" fmla="*/ 41910 h 1611630"/>
                    <a:gd name="connsiteX6" fmla="*/ 548640 w 3086100"/>
                    <a:gd name="connsiteY6" fmla="*/ 0 h 1611630"/>
                    <a:gd name="connsiteX7" fmla="*/ 266700 w 3086100"/>
                    <a:gd name="connsiteY7" fmla="*/ 19050 h 1611630"/>
                    <a:gd name="connsiteX8" fmla="*/ 0 w 3086100"/>
                    <a:gd name="connsiteY8" fmla="*/ 53340 h 1611630"/>
                    <a:gd name="connsiteX0" fmla="*/ 3086100 w 3086100"/>
                    <a:gd name="connsiteY0" fmla="*/ 1611630 h 1611630"/>
                    <a:gd name="connsiteX1" fmla="*/ 2232660 w 3086100"/>
                    <a:gd name="connsiteY1" fmla="*/ 739140 h 1611630"/>
                    <a:gd name="connsiteX2" fmla="*/ 1802130 w 3086100"/>
                    <a:gd name="connsiteY2" fmla="*/ 384810 h 1611630"/>
                    <a:gd name="connsiteX3" fmla="*/ 1527810 w 3086100"/>
                    <a:gd name="connsiteY3" fmla="*/ 213360 h 1611630"/>
                    <a:gd name="connsiteX4" fmla="*/ 1215390 w 3086100"/>
                    <a:gd name="connsiteY4" fmla="*/ 99060 h 1611630"/>
                    <a:gd name="connsiteX5" fmla="*/ 880110 w 3086100"/>
                    <a:gd name="connsiteY5" fmla="*/ 41910 h 1611630"/>
                    <a:gd name="connsiteX6" fmla="*/ 548640 w 3086100"/>
                    <a:gd name="connsiteY6" fmla="*/ 0 h 1611630"/>
                    <a:gd name="connsiteX7" fmla="*/ 266700 w 3086100"/>
                    <a:gd name="connsiteY7" fmla="*/ 19050 h 1611630"/>
                    <a:gd name="connsiteX8" fmla="*/ 0 w 3086100"/>
                    <a:gd name="connsiteY8" fmla="*/ 53340 h 1611630"/>
                    <a:gd name="connsiteX0" fmla="*/ 3101340 w 3101340"/>
                    <a:gd name="connsiteY0" fmla="*/ 1623060 h 1623060"/>
                    <a:gd name="connsiteX1" fmla="*/ 2232660 w 3101340"/>
                    <a:gd name="connsiteY1" fmla="*/ 739140 h 1623060"/>
                    <a:gd name="connsiteX2" fmla="*/ 1802130 w 3101340"/>
                    <a:gd name="connsiteY2" fmla="*/ 384810 h 1623060"/>
                    <a:gd name="connsiteX3" fmla="*/ 1527810 w 3101340"/>
                    <a:gd name="connsiteY3" fmla="*/ 213360 h 1623060"/>
                    <a:gd name="connsiteX4" fmla="*/ 1215390 w 3101340"/>
                    <a:gd name="connsiteY4" fmla="*/ 99060 h 1623060"/>
                    <a:gd name="connsiteX5" fmla="*/ 880110 w 3101340"/>
                    <a:gd name="connsiteY5" fmla="*/ 41910 h 1623060"/>
                    <a:gd name="connsiteX6" fmla="*/ 548640 w 3101340"/>
                    <a:gd name="connsiteY6" fmla="*/ 0 h 1623060"/>
                    <a:gd name="connsiteX7" fmla="*/ 266700 w 3101340"/>
                    <a:gd name="connsiteY7" fmla="*/ 19050 h 1623060"/>
                    <a:gd name="connsiteX8" fmla="*/ 0 w 3101340"/>
                    <a:gd name="connsiteY8" fmla="*/ 53340 h 1623060"/>
                    <a:gd name="connsiteX0" fmla="*/ 3101340 w 3101340"/>
                    <a:gd name="connsiteY0" fmla="*/ 1623060 h 1623060"/>
                    <a:gd name="connsiteX1" fmla="*/ 2232660 w 3101340"/>
                    <a:gd name="connsiteY1" fmla="*/ 739140 h 1623060"/>
                    <a:gd name="connsiteX2" fmla="*/ 1802130 w 3101340"/>
                    <a:gd name="connsiteY2" fmla="*/ 384810 h 1623060"/>
                    <a:gd name="connsiteX3" fmla="*/ 1527810 w 3101340"/>
                    <a:gd name="connsiteY3" fmla="*/ 213360 h 1623060"/>
                    <a:gd name="connsiteX4" fmla="*/ 1215390 w 3101340"/>
                    <a:gd name="connsiteY4" fmla="*/ 99060 h 1623060"/>
                    <a:gd name="connsiteX5" fmla="*/ 880110 w 3101340"/>
                    <a:gd name="connsiteY5" fmla="*/ 41910 h 1623060"/>
                    <a:gd name="connsiteX6" fmla="*/ 548640 w 3101340"/>
                    <a:gd name="connsiteY6" fmla="*/ 0 h 1623060"/>
                    <a:gd name="connsiteX7" fmla="*/ 266700 w 3101340"/>
                    <a:gd name="connsiteY7" fmla="*/ 19050 h 1623060"/>
                    <a:gd name="connsiteX8" fmla="*/ 0 w 3101340"/>
                    <a:gd name="connsiteY8" fmla="*/ 53340 h 1623060"/>
                    <a:gd name="connsiteX0" fmla="*/ 3120390 w 3120390"/>
                    <a:gd name="connsiteY0" fmla="*/ 1600200 h 1600200"/>
                    <a:gd name="connsiteX1" fmla="*/ 2232660 w 3120390"/>
                    <a:gd name="connsiteY1" fmla="*/ 739140 h 1600200"/>
                    <a:gd name="connsiteX2" fmla="*/ 1802130 w 3120390"/>
                    <a:gd name="connsiteY2" fmla="*/ 384810 h 1600200"/>
                    <a:gd name="connsiteX3" fmla="*/ 1527810 w 3120390"/>
                    <a:gd name="connsiteY3" fmla="*/ 213360 h 1600200"/>
                    <a:gd name="connsiteX4" fmla="*/ 1215390 w 3120390"/>
                    <a:gd name="connsiteY4" fmla="*/ 99060 h 1600200"/>
                    <a:gd name="connsiteX5" fmla="*/ 880110 w 3120390"/>
                    <a:gd name="connsiteY5" fmla="*/ 41910 h 1600200"/>
                    <a:gd name="connsiteX6" fmla="*/ 548640 w 3120390"/>
                    <a:gd name="connsiteY6" fmla="*/ 0 h 1600200"/>
                    <a:gd name="connsiteX7" fmla="*/ 266700 w 3120390"/>
                    <a:gd name="connsiteY7" fmla="*/ 19050 h 1600200"/>
                    <a:gd name="connsiteX8" fmla="*/ 0 w 3120390"/>
                    <a:gd name="connsiteY8" fmla="*/ 53340 h 1600200"/>
                    <a:gd name="connsiteX0" fmla="*/ 3120390 w 3120390"/>
                    <a:gd name="connsiteY0" fmla="*/ 1600200 h 1600200"/>
                    <a:gd name="connsiteX1" fmla="*/ 2232660 w 3120390"/>
                    <a:gd name="connsiteY1" fmla="*/ 739140 h 1600200"/>
                    <a:gd name="connsiteX2" fmla="*/ 1802130 w 3120390"/>
                    <a:gd name="connsiteY2" fmla="*/ 384810 h 1600200"/>
                    <a:gd name="connsiteX3" fmla="*/ 1527810 w 3120390"/>
                    <a:gd name="connsiteY3" fmla="*/ 213360 h 1600200"/>
                    <a:gd name="connsiteX4" fmla="*/ 1215390 w 3120390"/>
                    <a:gd name="connsiteY4" fmla="*/ 99060 h 1600200"/>
                    <a:gd name="connsiteX5" fmla="*/ 880110 w 3120390"/>
                    <a:gd name="connsiteY5" fmla="*/ 41910 h 1600200"/>
                    <a:gd name="connsiteX6" fmla="*/ 548640 w 3120390"/>
                    <a:gd name="connsiteY6" fmla="*/ 0 h 1600200"/>
                    <a:gd name="connsiteX7" fmla="*/ 266700 w 3120390"/>
                    <a:gd name="connsiteY7" fmla="*/ 19050 h 1600200"/>
                    <a:gd name="connsiteX8" fmla="*/ 0 w 3120390"/>
                    <a:gd name="connsiteY8" fmla="*/ 53340 h 1600200"/>
                    <a:gd name="connsiteX0" fmla="*/ 3230880 w 3230880"/>
                    <a:gd name="connsiteY0" fmla="*/ 1676400 h 1676400"/>
                    <a:gd name="connsiteX1" fmla="*/ 2232660 w 3230880"/>
                    <a:gd name="connsiteY1" fmla="*/ 739140 h 1676400"/>
                    <a:gd name="connsiteX2" fmla="*/ 1802130 w 3230880"/>
                    <a:gd name="connsiteY2" fmla="*/ 384810 h 1676400"/>
                    <a:gd name="connsiteX3" fmla="*/ 1527810 w 3230880"/>
                    <a:gd name="connsiteY3" fmla="*/ 213360 h 1676400"/>
                    <a:gd name="connsiteX4" fmla="*/ 1215390 w 3230880"/>
                    <a:gd name="connsiteY4" fmla="*/ 99060 h 1676400"/>
                    <a:gd name="connsiteX5" fmla="*/ 880110 w 3230880"/>
                    <a:gd name="connsiteY5" fmla="*/ 41910 h 1676400"/>
                    <a:gd name="connsiteX6" fmla="*/ 548640 w 3230880"/>
                    <a:gd name="connsiteY6" fmla="*/ 0 h 1676400"/>
                    <a:gd name="connsiteX7" fmla="*/ 266700 w 3230880"/>
                    <a:gd name="connsiteY7" fmla="*/ 19050 h 1676400"/>
                    <a:gd name="connsiteX8" fmla="*/ 0 w 3230880"/>
                    <a:gd name="connsiteY8" fmla="*/ 53340 h 1676400"/>
                    <a:gd name="connsiteX0" fmla="*/ 3143250 w 3143250"/>
                    <a:gd name="connsiteY0" fmla="*/ 1676400 h 1676400"/>
                    <a:gd name="connsiteX1" fmla="*/ 2145030 w 3143250"/>
                    <a:gd name="connsiteY1" fmla="*/ 739140 h 1676400"/>
                    <a:gd name="connsiteX2" fmla="*/ 1714500 w 3143250"/>
                    <a:gd name="connsiteY2" fmla="*/ 384810 h 1676400"/>
                    <a:gd name="connsiteX3" fmla="*/ 1440180 w 3143250"/>
                    <a:gd name="connsiteY3" fmla="*/ 213360 h 1676400"/>
                    <a:gd name="connsiteX4" fmla="*/ 1127760 w 3143250"/>
                    <a:gd name="connsiteY4" fmla="*/ 99060 h 1676400"/>
                    <a:gd name="connsiteX5" fmla="*/ 792480 w 3143250"/>
                    <a:gd name="connsiteY5" fmla="*/ 41910 h 1676400"/>
                    <a:gd name="connsiteX6" fmla="*/ 461010 w 3143250"/>
                    <a:gd name="connsiteY6" fmla="*/ 0 h 1676400"/>
                    <a:gd name="connsiteX7" fmla="*/ 179070 w 3143250"/>
                    <a:gd name="connsiteY7" fmla="*/ 19050 h 1676400"/>
                    <a:gd name="connsiteX8" fmla="*/ 0 w 3143250"/>
                    <a:gd name="connsiteY8" fmla="*/ 171450 h 1676400"/>
                    <a:gd name="connsiteX0" fmla="*/ 3143250 w 3143250"/>
                    <a:gd name="connsiteY0" fmla="*/ 1676400 h 1676400"/>
                    <a:gd name="connsiteX1" fmla="*/ 2145030 w 3143250"/>
                    <a:gd name="connsiteY1" fmla="*/ 739140 h 1676400"/>
                    <a:gd name="connsiteX2" fmla="*/ 1714500 w 3143250"/>
                    <a:gd name="connsiteY2" fmla="*/ 384810 h 1676400"/>
                    <a:gd name="connsiteX3" fmla="*/ 1440180 w 3143250"/>
                    <a:gd name="connsiteY3" fmla="*/ 213360 h 1676400"/>
                    <a:gd name="connsiteX4" fmla="*/ 1127760 w 3143250"/>
                    <a:gd name="connsiteY4" fmla="*/ 99060 h 1676400"/>
                    <a:gd name="connsiteX5" fmla="*/ 792480 w 3143250"/>
                    <a:gd name="connsiteY5" fmla="*/ 41910 h 1676400"/>
                    <a:gd name="connsiteX6" fmla="*/ 461010 w 3143250"/>
                    <a:gd name="connsiteY6" fmla="*/ 0 h 1676400"/>
                    <a:gd name="connsiteX7" fmla="*/ 247650 w 3143250"/>
                    <a:gd name="connsiteY7" fmla="*/ 99060 h 1676400"/>
                    <a:gd name="connsiteX8" fmla="*/ 0 w 3143250"/>
                    <a:gd name="connsiteY8" fmla="*/ 171450 h 1676400"/>
                    <a:gd name="connsiteX0" fmla="*/ 3143250 w 3143250"/>
                    <a:gd name="connsiteY0" fmla="*/ 1634490 h 1634490"/>
                    <a:gd name="connsiteX1" fmla="*/ 2145030 w 3143250"/>
                    <a:gd name="connsiteY1" fmla="*/ 697230 h 1634490"/>
                    <a:gd name="connsiteX2" fmla="*/ 1714500 w 3143250"/>
                    <a:gd name="connsiteY2" fmla="*/ 342900 h 1634490"/>
                    <a:gd name="connsiteX3" fmla="*/ 1440180 w 3143250"/>
                    <a:gd name="connsiteY3" fmla="*/ 171450 h 1634490"/>
                    <a:gd name="connsiteX4" fmla="*/ 1127760 w 3143250"/>
                    <a:gd name="connsiteY4" fmla="*/ 57150 h 1634490"/>
                    <a:gd name="connsiteX5" fmla="*/ 792480 w 3143250"/>
                    <a:gd name="connsiteY5" fmla="*/ 0 h 1634490"/>
                    <a:gd name="connsiteX6" fmla="*/ 525780 w 3143250"/>
                    <a:gd name="connsiteY6" fmla="*/ 38100 h 1634490"/>
                    <a:gd name="connsiteX7" fmla="*/ 247650 w 3143250"/>
                    <a:gd name="connsiteY7" fmla="*/ 57150 h 1634490"/>
                    <a:gd name="connsiteX8" fmla="*/ 0 w 3143250"/>
                    <a:gd name="connsiteY8" fmla="*/ 129540 h 1634490"/>
                    <a:gd name="connsiteX0" fmla="*/ 3143250 w 3143250"/>
                    <a:gd name="connsiteY0" fmla="*/ 1596390 h 1596390"/>
                    <a:gd name="connsiteX1" fmla="*/ 2145030 w 3143250"/>
                    <a:gd name="connsiteY1" fmla="*/ 659130 h 1596390"/>
                    <a:gd name="connsiteX2" fmla="*/ 1714500 w 3143250"/>
                    <a:gd name="connsiteY2" fmla="*/ 304800 h 1596390"/>
                    <a:gd name="connsiteX3" fmla="*/ 1440180 w 3143250"/>
                    <a:gd name="connsiteY3" fmla="*/ 133350 h 1596390"/>
                    <a:gd name="connsiteX4" fmla="*/ 1127760 w 3143250"/>
                    <a:gd name="connsiteY4" fmla="*/ 19050 h 1596390"/>
                    <a:gd name="connsiteX5" fmla="*/ 803910 w 3143250"/>
                    <a:gd name="connsiteY5" fmla="*/ 30480 h 1596390"/>
                    <a:gd name="connsiteX6" fmla="*/ 525780 w 3143250"/>
                    <a:gd name="connsiteY6" fmla="*/ 0 h 1596390"/>
                    <a:gd name="connsiteX7" fmla="*/ 247650 w 3143250"/>
                    <a:gd name="connsiteY7" fmla="*/ 19050 h 1596390"/>
                    <a:gd name="connsiteX8" fmla="*/ 0 w 3143250"/>
                    <a:gd name="connsiteY8" fmla="*/ 91440 h 1596390"/>
                    <a:gd name="connsiteX0" fmla="*/ 3143250 w 3143250"/>
                    <a:gd name="connsiteY0" fmla="*/ 1596390 h 1596390"/>
                    <a:gd name="connsiteX1" fmla="*/ 2145030 w 3143250"/>
                    <a:gd name="connsiteY1" fmla="*/ 659130 h 1596390"/>
                    <a:gd name="connsiteX2" fmla="*/ 1714500 w 3143250"/>
                    <a:gd name="connsiteY2" fmla="*/ 304800 h 1596390"/>
                    <a:gd name="connsiteX3" fmla="*/ 1440180 w 3143250"/>
                    <a:gd name="connsiteY3" fmla="*/ 133350 h 1596390"/>
                    <a:gd name="connsiteX4" fmla="*/ 1101090 w 3143250"/>
                    <a:gd name="connsiteY4" fmla="*/ 49530 h 1596390"/>
                    <a:gd name="connsiteX5" fmla="*/ 803910 w 3143250"/>
                    <a:gd name="connsiteY5" fmla="*/ 30480 h 1596390"/>
                    <a:gd name="connsiteX6" fmla="*/ 525780 w 3143250"/>
                    <a:gd name="connsiteY6" fmla="*/ 0 h 1596390"/>
                    <a:gd name="connsiteX7" fmla="*/ 247650 w 3143250"/>
                    <a:gd name="connsiteY7" fmla="*/ 19050 h 1596390"/>
                    <a:gd name="connsiteX8" fmla="*/ 0 w 3143250"/>
                    <a:gd name="connsiteY8" fmla="*/ 91440 h 1596390"/>
                    <a:gd name="connsiteX0" fmla="*/ 3143250 w 3143250"/>
                    <a:gd name="connsiteY0" fmla="*/ 1596390 h 1596390"/>
                    <a:gd name="connsiteX1" fmla="*/ 2145030 w 3143250"/>
                    <a:gd name="connsiteY1" fmla="*/ 659130 h 1596390"/>
                    <a:gd name="connsiteX2" fmla="*/ 1714500 w 3143250"/>
                    <a:gd name="connsiteY2" fmla="*/ 304800 h 1596390"/>
                    <a:gd name="connsiteX3" fmla="*/ 1440180 w 3143250"/>
                    <a:gd name="connsiteY3" fmla="*/ 133350 h 1596390"/>
                    <a:gd name="connsiteX4" fmla="*/ 1169670 w 3143250"/>
                    <a:gd name="connsiteY4" fmla="*/ 80010 h 1596390"/>
                    <a:gd name="connsiteX5" fmla="*/ 803910 w 3143250"/>
                    <a:gd name="connsiteY5" fmla="*/ 30480 h 1596390"/>
                    <a:gd name="connsiteX6" fmla="*/ 525780 w 3143250"/>
                    <a:gd name="connsiteY6" fmla="*/ 0 h 1596390"/>
                    <a:gd name="connsiteX7" fmla="*/ 247650 w 3143250"/>
                    <a:gd name="connsiteY7" fmla="*/ 19050 h 1596390"/>
                    <a:gd name="connsiteX8" fmla="*/ 0 w 3143250"/>
                    <a:gd name="connsiteY8" fmla="*/ 91440 h 1596390"/>
                    <a:gd name="connsiteX0" fmla="*/ 3143250 w 3143250"/>
                    <a:gd name="connsiteY0" fmla="*/ 1596390 h 1596390"/>
                    <a:gd name="connsiteX1" fmla="*/ 2145030 w 3143250"/>
                    <a:gd name="connsiteY1" fmla="*/ 659130 h 1596390"/>
                    <a:gd name="connsiteX2" fmla="*/ 1714500 w 3143250"/>
                    <a:gd name="connsiteY2" fmla="*/ 304800 h 1596390"/>
                    <a:gd name="connsiteX3" fmla="*/ 1432560 w 3143250"/>
                    <a:gd name="connsiteY3" fmla="*/ 129540 h 1596390"/>
                    <a:gd name="connsiteX4" fmla="*/ 1169670 w 3143250"/>
                    <a:gd name="connsiteY4" fmla="*/ 80010 h 1596390"/>
                    <a:gd name="connsiteX5" fmla="*/ 803910 w 3143250"/>
                    <a:gd name="connsiteY5" fmla="*/ 30480 h 1596390"/>
                    <a:gd name="connsiteX6" fmla="*/ 525780 w 3143250"/>
                    <a:gd name="connsiteY6" fmla="*/ 0 h 1596390"/>
                    <a:gd name="connsiteX7" fmla="*/ 247650 w 3143250"/>
                    <a:gd name="connsiteY7" fmla="*/ 19050 h 1596390"/>
                    <a:gd name="connsiteX8" fmla="*/ 0 w 3143250"/>
                    <a:gd name="connsiteY8" fmla="*/ 91440 h 1596390"/>
                    <a:gd name="connsiteX0" fmla="*/ 2145030 w 2145030"/>
                    <a:gd name="connsiteY0" fmla="*/ 659130 h 659130"/>
                    <a:gd name="connsiteX1" fmla="*/ 1714500 w 2145030"/>
                    <a:gd name="connsiteY1" fmla="*/ 304800 h 659130"/>
                    <a:gd name="connsiteX2" fmla="*/ 1432560 w 2145030"/>
                    <a:gd name="connsiteY2" fmla="*/ 129540 h 659130"/>
                    <a:gd name="connsiteX3" fmla="*/ 1169670 w 2145030"/>
                    <a:gd name="connsiteY3" fmla="*/ 80010 h 659130"/>
                    <a:gd name="connsiteX4" fmla="*/ 803910 w 2145030"/>
                    <a:gd name="connsiteY4" fmla="*/ 30480 h 659130"/>
                    <a:gd name="connsiteX5" fmla="*/ 525780 w 2145030"/>
                    <a:gd name="connsiteY5" fmla="*/ 0 h 659130"/>
                    <a:gd name="connsiteX6" fmla="*/ 247650 w 2145030"/>
                    <a:gd name="connsiteY6" fmla="*/ 19050 h 659130"/>
                    <a:gd name="connsiteX7" fmla="*/ 0 w 2145030"/>
                    <a:gd name="connsiteY7" fmla="*/ 91440 h 6591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145030" h="659130">
                      <a:moveTo>
                        <a:pt x="2145030" y="659130"/>
                      </a:moveTo>
                      <a:cubicBezTo>
                        <a:pt x="1906905" y="443865"/>
                        <a:pt x="1851660" y="440690"/>
                        <a:pt x="1714500" y="304800"/>
                      </a:cubicBezTo>
                      <a:cubicBezTo>
                        <a:pt x="1604010" y="213360"/>
                        <a:pt x="1524000" y="186690"/>
                        <a:pt x="1432560" y="129540"/>
                      </a:cubicBezTo>
                      <a:lnTo>
                        <a:pt x="1169670" y="80010"/>
                      </a:lnTo>
                      <a:lnTo>
                        <a:pt x="803910" y="30480"/>
                      </a:lnTo>
                      <a:lnTo>
                        <a:pt x="525780" y="0"/>
                      </a:lnTo>
                      <a:lnTo>
                        <a:pt x="247650" y="19050"/>
                      </a:lnTo>
                      <a:cubicBezTo>
                        <a:pt x="158750" y="30480"/>
                        <a:pt x="88900" y="80010"/>
                        <a:pt x="0" y="91440"/>
                      </a:cubicBezTo>
                    </a:path>
                  </a:pathLst>
                </a:custGeom>
                <a:noFill/>
                <a:ln w="38100">
                  <a:solidFill>
                    <a:srgbClr val="FFFF00"/>
                  </a:solidFill>
                  <a:headEnd type="arrow" w="lg" len="sm"/>
                  <a:tailEnd type="arrow" w="lg" len="sm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</a:t>
                  </a:r>
                </a:p>
              </p:txBody>
            </p:sp>
            <p:sp>
              <p:nvSpPr>
                <p:cNvPr id="20" name="Freeform: Shape 19">
                  <a:extLst>
                    <a:ext uri="{FF2B5EF4-FFF2-40B4-BE49-F238E27FC236}">
                      <a16:creationId xmlns:a16="http://schemas.microsoft.com/office/drawing/2014/main" id="{6A32FEB2-A5D0-437D-95CE-110B249C860E}"/>
                    </a:ext>
                  </a:extLst>
                </p:cNvPr>
                <p:cNvSpPr/>
                <p:nvPr/>
              </p:nvSpPr>
              <p:spPr>
                <a:xfrm rot="20908474">
                  <a:off x="4447424" y="1655973"/>
                  <a:ext cx="53340" cy="323850"/>
                </a:xfrm>
                <a:custGeom>
                  <a:avLst/>
                  <a:gdLst>
                    <a:gd name="connsiteX0" fmla="*/ 220980 w 220980"/>
                    <a:gd name="connsiteY0" fmla="*/ 0 h 396240"/>
                    <a:gd name="connsiteX1" fmla="*/ 220980 w 220980"/>
                    <a:gd name="connsiteY1" fmla="*/ 0 h 396240"/>
                    <a:gd name="connsiteX2" fmla="*/ 0 w 220980"/>
                    <a:gd name="connsiteY2" fmla="*/ 396240 h 396240"/>
                    <a:gd name="connsiteX0" fmla="*/ 53340 w 53340"/>
                    <a:gd name="connsiteY0" fmla="*/ 0 h 323850"/>
                    <a:gd name="connsiteX1" fmla="*/ 53340 w 53340"/>
                    <a:gd name="connsiteY1" fmla="*/ 0 h 323850"/>
                    <a:gd name="connsiteX2" fmla="*/ 0 w 53340"/>
                    <a:gd name="connsiteY2" fmla="*/ 323850 h 323850"/>
                    <a:gd name="connsiteX0" fmla="*/ 53340 w 80010"/>
                    <a:gd name="connsiteY0" fmla="*/ 0 h 323850"/>
                    <a:gd name="connsiteX1" fmla="*/ 80010 w 80010"/>
                    <a:gd name="connsiteY1" fmla="*/ 15240 h 323850"/>
                    <a:gd name="connsiteX2" fmla="*/ 0 w 80010"/>
                    <a:gd name="connsiteY2" fmla="*/ 323850 h 323850"/>
                    <a:gd name="connsiteX0" fmla="*/ 53340 w 53340"/>
                    <a:gd name="connsiteY0" fmla="*/ 0 h 323850"/>
                    <a:gd name="connsiteX1" fmla="*/ 45720 w 53340"/>
                    <a:gd name="connsiteY1" fmla="*/ 95250 h 323850"/>
                    <a:gd name="connsiteX2" fmla="*/ 0 w 53340"/>
                    <a:gd name="connsiteY2" fmla="*/ 323850 h 323850"/>
                    <a:gd name="connsiteX0" fmla="*/ 53340 w 53340"/>
                    <a:gd name="connsiteY0" fmla="*/ 0 h 323850"/>
                    <a:gd name="connsiteX1" fmla="*/ 0 w 53340"/>
                    <a:gd name="connsiteY1" fmla="*/ 323850 h 3238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3340" h="323850">
                      <a:moveTo>
                        <a:pt x="53340" y="0"/>
                      </a:moveTo>
                      <a:lnTo>
                        <a:pt x="0" y="323850"/>
                      </a:lnTo>
                    </a:path>
                  </a:pathLst>
                </a:custGeom>
                <a:noFill/>
                <a:ln w="38100">
                  <a:solidFill>
                    <a:srgbClr val="FFFF00"/>
                  </a:solidFill>
                  <a:headEnd type="arrow" w="lg" len="sm"/>
                  <a:tailEnd type="arrow" w="lg" len="sm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1" name="Freeform: Shape 20">
                  <a:extLst>
                    <a:ext uri="{FF2B5EF4-FFF2-40B4-BE49-F238E27FC236}">
                      <a16:creationId xmlns:a16="http://schemas.microsoft.com/office/drawing/2014/main" id="{DA6607F0-D239-4AF9-BA3A-B438433A46A5}"/>
                    </a:ext>
                  </a:extLst>
                </p:cNvPr>
                <p:cNvSpPr/>
                <p:nvPr/>
              </p:nvSpPr>
              <p:spPr>
                <a:xfrm rot="2107235">
                  <a:off x="6447513" y="4019253"/>
                  <a:ext cx="53340" cy="323850"/>
                </a:xfrm>
                <a:custGeom>
                  <a:avLst/>
                  <a:gdLst>
                    <a:gd name="connsiteX0" fmla="*/ 220980 w 220980"/>
                    <a:gd name="connsiteY0" fmla="*/ 0 h 396240"/>
                    <a:gd name="connsiteX1" fmla="*/ 220980 w 220980"/>
                    <a:gd name="connsiteY1" fmla="*/ 0 h 396240"/>
                    <a:gd name="connsiteX2" fmla="*/ 0 w 220980"/>
                    <a:gd name="connsiteY2" fmla="*/ 396240 h 396240"/>
                    <a:gd name="connsiteX0" fmla="*/ 53340 w 53340"/>
                    <a:gd name="connsiteY0" fmla="*/ 0 h 323850"/>
                    <a:gd name="connsiteX1" fmla="*/ 53340 w 53340"/>
                    <a:gd name="connsiteY1" fmla="*/ 0 h 323850"/>
                    <a:gd name="connsiteX2" fmla="*/ 0 w 53340"/>
                    <a:gd name="connsiteY2" fmla="*/ 323850 h 323850"/>
                    <a:gd name="connsiteX0" fmla="*/ 53340 w 80010"/>
                    <a:gd name="connsiteY0" fmla="*/ 0 h 323850"/>
                    <a:gd name="connsiteX1" fmla="*/ 80010 w 80010"/>
                    <a:gd name="connsiteY1" fmla="*/ 15240 h 323850"/>
                    <a:gd name="connsiteX2" fmla="*/ 0 w 80010"/>
                    <a:gd name="connsiteY2" fmla="*/ 323850 h 323850"/>
                    <a:gd name="connsiteX0" fmla="*/ 53340 w 53340"/>
                    <a:gd name="connsiteY0" fmla="*/ 0 h 323850"/>
                    <a:gd name="connsiteX1" fmla="*/ 45720 w 53340"/>
                    <a:gd name="connsiteY1" fmla="*/ 95250 h 323850"/>
                    <a:gd name="connsiteX2" fmla="*/ 0 w 53340"/>
                    <a:gd name="connsiteY2" fmla="*/ 323850 h 323850"/>
                    <a:gd name="connsiteX0" fmla="*/ 53340 w 53340"/>
                    <a:gd name="connsiteY0" fmla="*/ 0 h 323850"/>
                    <a:gd name="connsiteX1" fmla="*/ 0 w 53340"/>
                    <a:gd name="connsiteY1" fmla="*/ 323850 h 3238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3340" h="323850">
                      <a:moveTo>
                        <a:pt x="53340" y="0"/>
                      </a:moveTo>
                      <a:lnTo>
                        <a:pt x="0" y="323850"/>
                      </a:lnTo>
                    </a:path>
                  </a:pathLst>
                </a:custGeom>
                <a:noFill/>
                <a:ln w="38100">
                  <a:solidFill>
                    <a:srgbClr val="FFFF00"/>
                  </a:solidFill>
                  <a:headEnd type="arrow" w="lg" len="sm"/>
                  <a:tailEnd type="arrow" w="lg" len="sm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4" name="Freeform: Shape 23">
                  <a:extLst>
                    <a:ext uri="{FF2B5EF4-FFF2-40B4-BE49-F238E27FC236}">
                      <a16:creationId xmlns:a16="http://schemas.microsoft.com/office/drawing/2014/main" id="{13F1E3CB-400B-4B12-8A66-2DF04BB580C7}"/>
                    </a:ext>
                  </a:extLst>
                </p:cNvPr>
                <p:cNvSpPr/>
                <p:nvPr/>
              </p:nvSpPr>
              <p:spPr>
                <a:xfrm rot="1759205">
                  <a:off x="5009276" y="1777666"/>
                  <a:ext cx="53340" cy="323850"/>
                </a:xfrm>
                <a:custGeom>
                  <a:avLst/>
                  <a:gdLst>
                    <a:gd name="connsiteX0" fmla="*/ 220980 w 220980"/>
                    <a:gd name="connsiteY0" fmla="*/ 0 h 396240"/>
                    <a:gd name="connsiteX1" fmla="*/ 220980 w 220980"/>
                    <a:gd name="connsiteY1" fmla="*/ 0 h 396240"/>
                    <a:gd name="connsiteX2" fmla="*/ 0 w 220980"/>
                    <a:gd name="connsiteY2" fmla="*/ 396240 h 396240"/>
                    <a:gd name="connsiteX0" fmla="*/ 53340 w 53340"/>
                    <a:gd name="connsiteY0" fmla="*/ 0 h 323850"/>
                    <a:gd name="connsiteX1" fmla="*/ 53340 w 53340"/>
                    <a:gd name="connsiteY1" fmla="*/ 0 h 323850"/>
                    <a:gd name="connsiteX2" fmla="*/ 0 w 53340"/>
                    <a:gd name="connsiteY2" fmla="*/ 323850 h 323850"/>
                    <a:gd name="connsiteX0" fmla="*/ 53340 w 80010"/>
                    <a:gd name="connsiteY0" fmla="*/ 0 h 323850"/>
                    <a:gd name="connsiteX1" fmla="*/ 80010 w 80010"/>
                    <a:gd name="connsiteY1" fmla="*/ 15240 h 323850"/>
                    <a:gd name="connsiteX2" fmla="*/ 0 w 80010"/>
                    <a:gd name="connsiteY2" fmla="*/ 323850 h 323850"/>
                    <a:gd name="connsiteX0" fmla="*/ 53340 w 53340"/>
                    <a:gd name="connsiteY0" fmla="*/ 0 h 323850"/>
                    <a:gd name="connsiteX1" fmla="*/ 45720 w 53340"/>
                    <a:gd name="connsiteY1" fmla="*/ 95250 h 323850"/>
                    <a:gd name="connsiteX2" fmla="*/ 0 w 53340"/>
                    <a:gd name="connsiteY2" fmla="*/ 323850 h 323850"/>
                    <a:gd name="connsiteX0" fmla="*/ 53340 w 53340"/>
                    <a:gd name="connsiteY0" fmla="*/ 0 h 323850"/>
                    <a:gd name="connsiteX1" fmla="*/ 0 w 53340"/>
                    <a:gd name="connsiteY1" fmla="*/ 323850 h 3238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3340" h="323850">
                      <a:moveTo>
                        <a:pt x="53340" y="0"/>
                      </a:moveTo>
                      <a:lnTo>
                        <a:pt x="0" y="323850"/>
                      </a:lnTo>
                    </a:path>
                  </a:pathLst>
                </a:custGeom>
                <a:noFill/>
                <a:ln w="38100">
                  <a:solidFill>
                    <a:srgbClr val="FFFF00"/>
                  </a:solidFill>
                  <a:headEnd type="arrow" w="lg" len="sm"/>
                  <a:tailEnd type="arrow" w="lg" len="sm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5" name="Freeform: Shape 24">
                  <a:extLst>
                    <a:ext uri="{FF2B5EF4-FFF2-40B4-BE49-F238E27FC236}">
                      <a16:creationId xmlns:a16="http://schemas.microsoft.com/office/drawing/2014/main" id="{850F2BBF-8E99-4E8D-B56D-99CDC24D05EC}"/>
                    </a:ext>
                  </a:extLst>
                </p:cNvPr>
                <p:cNvSpPr/>
                <p:nvPr/>
              </p:nvSpPr>
              <p:spPr>
                <a:xfrm rot="182747">
                  <a:off x="7814785" y="4606726"/>
                  <a:ext cx="53340" cy="323850"/>
                </a:xfrm>
                <a:custGeom>
                  <a:avLst/>
                  <a:gdLst>
                    <a:gd name="connsiteX0" fmla="*/ 220980 w 220980"/>
                    <a:gd name="connsiteY0" fmla="*/ 0 h 396240"/>
                    <a:gd name="connsiteX1" fmla="*/ 220980 w 220980"/>
                    <a:gd name="connsiteY1" fmla="*/ 0 h 396240"/>
                    <a:gd name="connsiteX2" fmla="*/ 0 w 220980"/>
                    <a:gd name="connsiteY2" fmla="*/ 396240 h 396240"/>
                    <a:gd name="connsiteX0" fmla="*/ 53340 w 53340"/>
                    <a:gd name="connsiteY0" fmla="*/ 0 h 323850"/>
                    <a:gd name="connsiteX1" fmla="*/ 53340 w 53340"/>
                    <a:gd name="connsiteY1" fmla="*/ 0 h 323850"/>
                    <a:gd name="connsiteX2" fmla="*/ 0 w 53340"/>
                    <a:gd name="connsiteY2" fmla="*/ 323850 h 323850"/>
                    <a:gd name="connsiteX0" fmla="*/ 53340 w 80010"/>
                    <a:gd name="connsiteY0" fmla="*/ 0 h 323850"/>
                    <a:gd name="connsiteX1" fmla="*/ 80010 w 80010"/>
                    <a:gd name="connsiteY1" fmla="*/ 15240 h 323850"/>
                    <a:gd name="connsiteX2" fmla="*/ 0 w 80010"/>
                    <a:gd name="connsiteY2" fmla="*/ 323850 h 323850"/>
                    <a:gd name="connsiteX0" fmla="*/ 53340 w 53340"/>
                    <a:gd name="connsiteY0" fmla="*/ 0 h 323850"/>
                    <a:gd name="connsiteX1" fmla="*/ 45720 w 53340"/>
                    <a:gd name="connsiteY1" fmla="*/ 95250 h 323850"/>
                    <a:gd name="connsiteX2" fmla="*/ 0 w 53340"/>
                    <a:gd name="connsiteY2" fmla="*/ 323850 h 323850"/>
                    <a:gd name="connsiteX0" fmla="*/ 53340 w 53340"/>
                    <a:gd name="connsiteY0" fmla="*/ 0 h 323850"/>
                    <a:gd name="connsiteX1" fmla="*/ 0 w 53340"/>
                    <a:gd name="connsiteY1" fmla="*/ 323850 h 3238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3340" h="323850">
                      <a:moveTo>
                        <a:pt x="53340" y="0"/>
                      </a:moveTo>
                      <a:lnTo>
                        <a:pt x="0" y="323850"/>
                      </a:lnTo>
                    </a:path>
                  </a:pathLst>
                </a:custGeom>
                <a:noFill/>
                <a:ln w="38100">
                  <a:solidFill>
                    <a:srgbClr val="FFFF00"/>
                  </a:solidFill>
                  <a:headEnd type="arrow" w="lg" len="sm"/>
                  <a:tailEnd type="arrow" w="lg" len="sm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3" name="Freeform: Shape 32">
                  <a:extLst>
                    <a:ext uri="{FF2B5EF4-FFF2-40B4-BE49-F238E27FC236}">
                      <a16:creationId xmlns:a16="http://schemas.microsoft.com/office/drawing/2014/main" id="{6B29AE96-54EC-46B2-92EC-36D9BCB70C99}"/>
                    </a:ext>
                  </a:extLst>
                </p:cNvPr>
                <p:cNvSpPr/>
                <p:nvPr/>
              </p:nvSpPr>
              <p:spPr>
                <a:xfrm>
                  <a:off x="6438972" y="1737414"/>
                  <a:ext cx="133350" cy="773430"/>
                </a:xfrm>
                <a:custGeom>
                  <a:avLst/>
                  <a:gdLst>
                    <a:gd name="connsiteX0" fmla="*/ 133350 w 133350"/>
                    <a:gd name="connsiteY0" fmla="*/ 0 h 773430"/>
                    <a:gd name="connsiteX1" fmla="*/ 0 w 133350"/>
                    <a:gd name="connsiteY1" fmla="*/ 773430 h 7734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3350" h="773430">
                      <a:moveTo>
                        <a:pt x="133350" y="0"/>
                      </a:moveTo>
                      <a:lnTo>
                        <a:pt x="0" y="773430"/>
                      </a:lnTo>
                    </a:path>
                  </a:pathLst>
                </a:custGeom>
                <a:noFill/>
                <a:ln w="38100">
                  <a:solidFill>
                    <a:srgbClr val="FFFF00"/>
                  </a:solidFill>
                  <a:headEnd type="arrow" w="lg" len="sm"/>
                  <a:tailEnd type="arrow" w="lg" len="sm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" name="Freeform: Shape 33">
                  <a:extLst>
                    <a:ext uri="{FF2B5EF4-FFF2-40B4-BE49-F238E27FC236}">
                      <a16:creationId xmlns:a16="http://schemas.microsoft.com/office/drawing/2014/main" id="{7E84CF4B-D101-4BA4-BEE4-574C6A816574}"/>
                    </a:ext>
                  </a:extLst>
                </p:cNvPr>
                <p:cNvSpPr/>
                <p:nvPr/>
              </p:nvSpPr>
              <p:spPr>
                <a:xfrm rot="3423836">
                  <a:off x="7229475" y="2259305"/>
                  <a:ext cx="133350" cy="773430"/>
                </a:xfrm>
                <a:custGeom>
                  <a:avLst/>
                  <a:gdLst>
                    <a:gd name="connsiteX0" fmla="*/ 133350 w 133350"/>
                    <a:gd name="connsiteY0" fmla="*/ 0 h 773430"/>
                    <a:gd name="connsiteX1" fmla="*/ 0 w 133350"/>
                    <a:gd name="connsiteY1" fmla="*/ 773430 h 7734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3350" h="773430">
                      <a:moveTo>
                        <a:pt x="133350" y="0"/>
                      </a:moveTo>
                      <a:lnTo>
                        <a:pt x="0" y="773430"/>
                      </a:lnTo>
                    </a:path>
                  </a:pathLst>
                </a:custGeom>
                <a:noFill/>
                <a:ln w="38100">
                  <a:solidFill>
                    <a:srgbClr val="FFFF00"/>
                  </a:solidFill>
                  <a:headEnd type="arrow" w="lg" len="sm"/>
                  <a:tailEnd type="arrow" w="lg" len="sm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5" name="Freeform: Shape 34">
                  <a:extLst>
                    <a:ext uri="{FF2B5EF4-FFF2-40B4-BE49-F238E27FC236}">
                      <a16:creationId xmlns:a16="http://schemas.microsoft.com/office/drawing/2014/main" id="{9DF44CB0-ADAC-4D31-B20B-B1F0DAD0993F}"/>
                    </a:ext>
                  </a:extLst>
                </p:cNvPr>
                <p:cNvSpPr/>
                <p:nvPr/>
              </p:nvSpPr>
              <p:spPr>
                <a:xfrm rot="1440769" flipH="1">
                  <a:off x="5901689" y="2140562"/>
                  <a:ext cx="45719" cy="382571"/>
                </a:xfrm>
                <a:custGeom>
                  <a:avLst/>
                  <a:gdLst>
                    <a:gd name="connsiteX0" fmla="*/ 220980 w 220980"/>
                    <a:gd name="connsiteY0" fmla="*/ 0 h 396240"/>
                    <a:gd name="connsiteX1" fmla="*/ 220980 w 220980"/>
                    <a:gd name="connsiteY1" fmla="*/ 0 h 396240"/>
                    <a:gd name="connsiteX2" fmla="*/ 0 w 220980"/>
                    <a:gd name="connsiteY2" fmla="*/ 396240 h 396240"/>
                    <a:gd name="connsiteX0" fmla="*/ 53340 w 53340"/>
                    <a:gd name="connsiteY0" fmla="*/ 0 h 323850"/>
                    <a:gd name="connsiteX1" fmla="*/ 53340 w 53340"/>
                    <a:gd name="connsiteY1" fmla="*/ 0 h 323850"/>
                    <a:gd name="connsiteX2" fmla="*/ 0 w 53340"/>
                    <a:gd name="connsiteY2" fmla="*/ 323850 h 323850"/>
                    <a:gd name="connsiteX0" fmla="*/ 53340 w 80010"/>
                    <a:gd name="connsiteY0" fmla="*/ 0 h 323850"/>
                    <a:gd name="connsiteX1" fmla="*/ 80010 w 80010"/>
                    <a:gd name="connsiteY1" fmla="*/ 15240 h 323850"/>
                    <a:gd name="connsiteX2" fmla="*/ 0 w 80010"/>
                    <a:gd name="connsiteY2" fmla="*/ 323850 h 323850"/>
                    <a:gd name="connsiteX0" fmla="*/ 53340 w 53340"/>
                    <a:gd name="connsiteY0" fmla="*/ 0 h 323850"/>
                    <a:gd name="connsiteX1" fmla="*/ 45720 w 53340"/>
                    <a:gd name="connsiteY1" fmla="*/ 95250 h 323850"/>
                    <a:gd name="connsiteX2" fmla="*/ 0 w 53340"/>
                    <a:gd name="connsiteY2" fmla="*/ 323850 h 323850"/>
                    <a:gd name="connsiteX0" fmla="*/ 53340 w 53340"/>
                    <a:gd name="connsiteY0" fmla="*/ 0 h 323850"/>
                    <a:gd name="connsiteX1" fmla="*/ 0 w 53340"/>
                    <a:gd name="connsiteY1" fmla="*/ 323850 h 323850"/>
                    <a:gd name="connsiteX0" fmla="*/ 41910 w 41910"/>
                    <a:gd name="connsiteY0" fmla="*/ 0 h 243840"/>
                    <a:gd name="connsiteX1" fmla="*/ 0 w 41910"/>
                    <a:gd name="connsiteY1" fmla="*/ 243840 h 243840"/>
                    <a:gd name="connsiteX0" fmla="*/ 34290 w 34290"/>
                    <a:gd name="connsiteY0" fmla="*/ 0 h 194310"/>
                    <a:gd name="connsiteX1" fmla="*/ 0 w 34290"/>
                    <a:gd name="connsiteY1" fmla="*/ 194310 h 1943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4290" h="194310">
                      <a:moveTo>
                        <a:pt x="34290" y="0"/>
                      </a:moveTo>
                      <a:cubicBezTo>
                        <a:pt x="16510" y="107950"/>
                        <a:pt x="17780" y="86360"/>
                        <a:pt x="0" y="194310"/>
                      </a:cubicBezTo>
                    </a:path>
                  </a:pathLst>
                </a:custGeom>
                <a:noFill/>
                <a:ln w="38100">
                  <a:solidFill>
                    <a:srgbClr val="FFFF00"/>
                  </a:solidFill>
                  <a:headEnd type="arrow" w="lg" len="sm"/>
                  <a:tailEnd type="arrow" w="lg" len="sm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F378C070-DC30-4AF6-9AB8-D58C2ADD25A7}"/>
                  </a:ext>
                </a:extLst>
              </p:cNvPr>
              <p:cNvSpPr/>
              <p:nvPr/>
            </p:nvSpPr>
            <p:spPr>
              <a:xfrm>
                <a:off x="6530340" y="3322372"/>
                <a:ext cx="1531620" cy="1207770"/>
              </a:xfrm>
              <a:custGeom>
                <a:avLst/>
                <a:gdLst>
                  <a:gd name="connsiteX0" fmla="*/ 1211580 w 1531620"/>
                  <a:gd name="connsiteY0" fmla="*/ 426720 h 1207770"/>
                  <a:gd name="connsiteX1" fmla="*/ 937260 w 1531620"/>
                  <a:gd name="connsiteY1" fmla="*/ 179070 h 1207770"/>
                  <a:gd name="connsiteX2" fmla="*/ 716280 w 1531620"/>
                  <a:gd name="connsiteY2" fmla="*/ 0 h 1207770"/>
                  <a:gd name="connsiteX3" fmla="*/ 487680 w 1531620"/>
                  <a:gd name="connsiteY3" fmla="*/ 137160 h 1207770"/>
                  <a:gd name="connsiteX4" fmla="*/ 209550 w 1531620"/>
                  <a:gd name="connsiteY4" fmla="*/ 175260 h 1207770"/>
                  <a:gd name="connsiteX5" fmla="*/ 72390 w 1531620"/>
                  <a:gd name="connsiteY5" fmla="*/ 240030 h 1207770"/>
                  <a:gd name="connsiteX6" fmla="*/ 0 w 1531620"/>
                  <a:gd name="connsiteY6" fmla="*/ 381000 h 1207770"/>
                  <a:gd name="connsiteX7" fmla="*/ 3810 w 1531620"/>
                  <a:gd name="connsiteY7" fmla="*/ 548640 h 1207770"/>
                  <a:gd name="connsiteX8" fmla="*/ 45720 w 1531620"/>
                  <a:gd name="connsiteY8" fmla="*/ 708660 h 1207770"/>
                  <a:gd name="connsiteX9" fmla="*/ 232410 w 1531620"/>
                  <a:gd name="connsiteY9" fmla="*/ 895350 h 1207770"/>
                  <a:gd name="connsiteX10" fmla="*/ 415290 w 1531620"/>
                  <a:gd name="connsiteY10" fmla="*/ 975360 h 1207770"/>
                  <a:gd name="connsiteX11" fmla="*/ 586740 w 1531620"/>
                  <a:gd name="connsiteY11" fmla="*/ 994410 h 1207770"/>
                  <a:gd name="connsiteX12" fmla="*/ 800100 w 1531620"/>
                  <a:gd name="connsiteY12" fmla="*/ 986790 h 1207770"/>
                  <a:gd name="connsiteX13" fmla="*/ 956310 w 1531620"/>
                  <a:gd name="connsiteY13" fmla="*/ 1021080 h 1207770"/>
                  <a:gd name="connsiteX14" fmla="*/ 1078230 w 1531620"/>
                  <a:gd name="connsiteY14" fmla="*/ 1108710 h 1207770"/>
                  <a:gd name="connsiteX15" fmla="*/ 1101090 w 1531620"/>
                  <a:gd name="connsiteY15" fmla="*/ 1135380 h 1207770"/>
                  <a:gd name="connsiteX16" fmla="*/ 1215390 w 1531620"/>
                  <a:gd name="connsiteY16" fmla="*/ 1207770 h 1207770"/>
                  <a:gd name="connsiteX17" fmla="*/ 1356360 w 1531620"/>
                  <a:gd name="connsiteY17" fmla="*/ 1203960 h 1207770"/>
                  <a:gd name="connsiteX18" fmla="*/ 1478280 w 1531620"/>
                  <a:gd name="connsiteY18" fmla="*/ 1123950 h 1207770"/>
                  <a:gd name="connsiteX19" fmla="*/ 1531620 w 1531620"/>
                  <a:gd name="connsiteY19" fmla="*/ 979170 h 1207770"/>
                  <a:gd name="connsiteX20" fmla="*/ 1489710 w 1531620"/>
                  <a:gd name="connsiteY20" fmla="*/ 754380 h 1207770"/>
                  <a:gd name="connsiteX21" fmla="*/ 1390650 w 1531620"/>
                  <a:gd name="connsiteY21" fmla="*/ 605790 h 1207770"/>
                  <a:gd name="connsiteX22" fmla="*/ 1211580 w 1531620"/>
                  <a:gd name="connsiteY22" fmla="*/ 426720 h 12077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531620" h="1207770">
                    <a:moveTo>
                      <a:pt x="1211580" y="426720"/>
                    </a:moveTo>
                    <a:lnTo>
                      <a:pt x="937260" y="179070"/>
                    </a:lnTo>
                    <a:lnTo>
                      <a:pt x="716280" y="0"/>
                    </a:lnTo>
                    <a:lnTo>
                      <a:pt x="487680" y="137160"/>
                    </a:lnTo>
                    <a:lnTo>
                      <a:pt x="209550" y="175260"/>
                    </a:lnTo>
                    <a:lnTo>
                      <a:pt x="72390" y="240030"/>
                    </a:lnTo>
                    <a:lnTo>
                      <a:pt x="0" y="381000"/>
                    </a:lnTo>
                    <a:lnTo>
                      <a:pt x="3810" y="548640"/>
                    </a:lnTo>
                    <a:lnTo>
                      <a:pt x="45720" y="708660"/>
                    </a:lnTo>
                    <a:lnTo>
                      <a:pt x="232410" y="895350"/>
                    </a:lnTo>
                    <a:lnTo>
                      <a:pt x="415290" y="975360"/>
                    </a:lnTo>
                    <a:lnTo>
                      <a:pt x="586740" y="994410"/>
                    </a:lnTo>
                    <a:lnTo>
                      <a:pt x="800100" y="986790"/>
                    </a:lnTo>
                    <a:lnTo>
                      <a:pt x="956310" y="1021080"/>
                    </a:lnTo>
                    <a:lnTo>
                      <a:pt x="1078230" y="1108710"/>
                    </a:lnTo>
                    <a:lnTo>
                      <a:pt x="1101090" y="1135380"/>
                    </a:lnTo>
                    <a:lnTo>
                      <a:pt x="1215390" y="1207770"/>
                    </a:lnTo>
                    <a:lnTo>
                      <a:pt x="1356360" y="1203960"/>
                    </a:lnTo>
                    <a:lnTo>
                      <a:pt x="1478280" y="1123950"/>
                    </a:lnTo>
                    <a:lnTo>
                      <a:pt x="1531620" y="979170"/>
                    </a:lnTo>
                    <a:lnTo>
                      <a:pt x="1489710" y="754380"/>
                    </a:lnTo>
                    <a:lnTo>
                      <a:pt x="1390650" y="605790"/>
                    </a:lnTo>
                    <a:lnTo>
                      <a:pt x="1211580" y="426720"/>
                    </a:lnTo>
                    <a:close/>
                  </a:path>
                </a:pathLst>
              </a:custGeom>
              <a:noFill/>
              <a:ln w="38100">
                <a:solidFill>
                  <a:srgbClr val="FFFF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BA8B374D-5A7D-4856-BB7C-953D59CC9EEB}"/>
                </a:ext>
              </a:extLst>
            </p:cNvPr>
            <p:cNvSpPr/>
            <p:nvPr/>
          </p:nvSpPr>
          <p:spPr>
            <a:xfrm>
              <a:off x="5368290" y="2621280"/>
              <a:ext cx="1074420" cy="956310"/>
            </a:xfrm>
            <a:custGeom>
              <a:avLst/>
              <a:gdLst>
                <a:gd name="connsiteX0" fmla="*/ 1074420 w 1074420"/>
                <a:gd name="connsiteY0" fmla="*/ 956310 h 956310"/>
                <a:gd name="connsiteX1" fmla="*/ 1074420 w 1074420"/>
                <a:gd name="connsiteY1" fmla="*/ 956310 h 956310"/>
                <a:gd name="connsiteX2" fmla="*/ 1032510 w 1074420"/>
                <a:gd name="connsiteY2" fmla="*/ 925830 h 956310"/>
                <a:gd name="connsiteX3" fmla="*/ 605790 w 1074420"/>
                <a:gd name="connsiteY3" fmla="*/ 628650 h 956310"/>
                <a:gd name="connsiteX4" fmla="*/ 0 w 1074420"/>
                <a:gd name="connsiteY4" fmla="*/ 0 h 956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4420" h="956310">
                  <a:moveTo>
                    <a:pt x="1074420" y="956310"/>
                  </a:moveTo>
                  <a:lnTo>
                    <a:pt x="1074420" y="956310"/>
                  </a:lnTo>
                  <a:lnTo>
                    <a:pt x="1032510" y="925830"/>
                  </a:lnTo>
                  <a:lnTo>
                    <a:pt x="605790" y="628650"/>
                  </a:lnTo>
                  <a:lnTo>
                    <a:pt x="0" y="0"/>
                  </a:lnTo>
                </a:path>
              </a:pathLst>
            </a:custGeom>
            <a:noFill/>
            <a:ln w="38100">
              <a:solidFill>
                <a:srgbClr val="FFFF00"/>
              </a:solidFill>
              <a:prstDash val="sysDash"/>
              <a:headEnd type="arrow" w="lg" len="sm"/>
              <a:tailEnd type="arrow" w="lg" len="sm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2ADB3B12-5F12-4DA7-8BD4-9E069E2CBF8B}"/>
                </a:ext>
              </a:extLst>
            </p:cNvPr>
            <p:cNvSpPr/>
            <p:nvPr/>
          </p:nvSpPr>
          <p:spPr>
            <a:xfrm rot="20229693">
              <a:off x="8280476" y="4156283"/>
              <a:ext cx="1074420" cy="956310"/>
            </a:xfrm>
            <a:custGeom>
              <a:avLst/>
              <a:gdLst>
                <a:gd name="connsiteX0" fmla="*/ 1074420 w 1074420"/>
                <a:gd name="connsiteY0" fmla="*/ 956310 h 956310"/>
                <a:gd name="connsiteX1" fmla="*/ 1074420 w 1074420"/>
                <a:gd name="connsiteY1" fmla="*/ 956310 h 956310"/>
                <a:gd name="connsiteX2" fmla="*/ 1032510 w 1074420"/>
                <a:gd name="connsiteY2" fmla="*/ 925830 h 956310"/>
                <a:gd name="connsiteX3" fmla="*/ 605790 w 1074420"/>
                <a:gd name="connsiteY3" fmla="*/ 628650 h 956310"/>
                <a:gd name="connsiteX4" fmla="*/ 0 w 1074420"/>
                <a:gd name="connsiteY4" fmla="*/ 0 h 956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4420" h="956310">
                  <a:moveTo>
                    <a:pt x="1074420" y="956310"/>
                  </a:moveTo>
                  <a:lnTo>
                    <a:pt x="1074420" y="956310"/>
                  </a:lnTo>
                  <a:lnTo>
                    <a:pt x="1032510" y="925830"/>
                  </a:lnTo>
                  <a:lnTo>
                    <a:pt x="605790" y="628650"/>
                  </a:lnTo>
                  <a:lnTo>
                    <a:pt x="0" y="0"/>
                  </a:lnTo>
                </a:path>
              </a:pathLst>
            </a:custGeom>
            <a:noFill/>
            <a:ln w="38100">
              <a:solidFill>
                <a:srgbClr val="FFFF00"/>
              </a:solidFill>
              <a:prstDash val="sysDash"/>
              <a:headEnd type="arrow" w="lg" len="sm"/>
              <a:tailEnd type="arrow" w="lg" len="sm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9" name="TextBox 48">
            <a:extLst>
              <a:ext uri="{FF2B5EF4-FFF2-40B4-BE49-F238E27FC236}">
                <a16:creationId xmlns:a16="http://schemas.microsoft.com/office/drawing/2014/main" id="{1CD4D04E-F9BE-4860-9998-8BF028729CF3}"/>
              </a:ext>
            </a:extLst>
          </p:cNvPr>
          <p:cNvSpPr txBox="1"/>
          <p:nvPr/>
        </p:nvSpPr>
        <p:spPr>
          <a:xfrm rot="2028302">
            <a:off x="6145087" y="1299979"/>
            <a:ext cx="14785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BFRT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10EE6303-003E-44DF-A2BB-5D50FAD9BD31}"/>
              </a:ext>
            </a:extLst>
          </p:cNvPr>
          <p:cNvSpPr txBox="1"/>
          <p:nvPr/>
        </p:nvSpPr>
        <p:spPr>
          <a:xfrm rot="16200000">
            <a:off x="8862362" y="2640824"/>
            <a:ext cx="26583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Commonwealth Ave</a:t>
            </a:r>
            <a:r>
              <a:rPr lang="en-US" sz="2000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F235D6A5-D80D-48BE-AAD8-FD0BF558693F}"/>
              </a:ext>
            </a:extLst>
          </p:cNvPr>
          <p:cNvSpPr txBox="1"/>
          <p:nvPr/>
        </p:nvSpPr>
        <p:spPr>
          <a:xfrm>
            <a:off x="4130040" y="5579820"/>
            <a:ext cx="14785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Warner’s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</a:rPr>
              <a:t>Pond</a:t>
            </a:r>
          </a:p>
        </p:txBody>
      </p:sp>
    </p:spTree>
    <p:extLst>
      <p:ext uri="{BB962C8B-B14F-4D97-AF65-F5344CB8AC3E}">
        <p14:creationId xmlns:p14="http://schemas.microsoft.com/office/powerpoint/2010/main" val="2330998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751785E-1F69-401B-BC26-F6BEDD24A2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74" t="4087" r="4348" b="4115"/>
          <a:stretch/>
        </p:blipFill>
        <p:spPr>
          <a:xfrm rot="5400000">
            <a:off x="1659238" y="-1679834"/>
            <a:ext cx="6719326" cy="1007899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51D8FE6-9352-417B-B82C-A3CFFC0840AE}"/>
              </a:ext>
            </a:extLst>
          </p:cNvPr>
          <p:cNvSpPr/>
          <p:nvPr/>
        </p:nvSpPr>
        <p:spPr>
          <a:xfrm>
            <a:off x="228600" y="4038600"/>
            <a:ext cx="2590798" cy="2133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95AD1BD-4B8B-437D-8315-BF8DC1BC027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69" t="80840" r="26087" b="4115"/>
          <a:stretch/>
        </p:blipFill>
        <p:spPr>
          <a:xfrm rot="5400000">
            <a:off x="9937157" y="-163663"/>
            <a:ext cx="914402" cy="161103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4CB78C9-E8ED-4FD3-97E8-D3F46B8ECA52}"/>
              </a:ext>
            </a:extLst>
          </p:cNvPr>
          <p:cNvSpPr/>
          <p:nvPr/>
        </p:nvSpPr>
        <p:spPr>
          <a:xfrm>
            <a:off x="990600" y="4191000"/>
            <a:ext cx="2438396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601FB35-413A-49B8-A233-90FC600D6407}"/>
              </a:ext>
            </a:extLst>
          </p:cNvPr>
          <p:cNvGrpSpPr/>
          <p:nvPr/>
        </p:nvGrpSpPr>
        <p:grpSpPr>
          <a:xfrm>
            <a:off x="1066800" y="4403410"/>
            <a:ext cx="1139171" cy="1844990"/>
            <a:chOff x="1092585" y="4385299"/>
            <a:chExt cx="1139171" cy="1844990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7741A19-381A-4736-8795-A132AABF3C8E}"/>
                </a:ext>
              </a:extLst>
            </p:cNvPr>
            <p:cNvSpPr txBox="1"/>
            <p:nvPr/>
          </p:nvSpPr>
          <p:spPr>
            <a:xfrm>
              <a:off x="1092585" y="4660629"/>
              <a:ext cx="1058778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600" dirty="0">
                  <a:latin typeface="Trebuchet MS" panose="020B0603020202020204" pitchFamily="34" charset="0"/>
                </a:rPr>
                <a:t>1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759468C-C435-4E44-9235-32A55B9D5117}"/>
                </a:ext>
              </a:extLst>
            </p:cNvPr>
            <p:cNvSpPr txBox="1"/>
            <p:nvPr/>
          </p:nvSpPr>
          <p:spPr>
            <a:xfrm>
              <a:off x="1099579" y="4385299"/>
              <a:ext cx="113217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latin typeface="Trebuchet MS" panose="020B0603020202020204" pitchFamily="34" charset="0"/>
                </a:rPr>
                <a:t>Concept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84536B00-A1BD-4AEA-96D9-19FBAF45E84D}"/>
              </a:ext>
            </a:extLst>
          </p:cNvPr>
          <p:cNvSpPr txBox="1"/>
          <p:nvPr/>
        </p:nvSpPr>
        <p:spPr>
          <a:xfrm>
            <a:off x="9601200" y="2198107"/>
            <a:ext cx="2438397" cy="44473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en-US" sz="1400" dirty="0"/>
              <a:t>Open Meadow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en-US" sz="1400" dirty="0"/>
              <a:t>Playground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en-US" sz="1400" dirty="0"/>
              <a:t>Pavilion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en-US" sz="1400" dirty="0"/>
              <a:t>Shoreline Walk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en-US" sz="1400" dirty="0"/>
              <a:t>Fishing Pier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en-US" sz="1400" dirty="0"/>
              <a:t>Beach / Boat Launch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en-US" sz="1400" dirty="0"/>
              <a:t>Accessible Boat Launch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en-US" sz="1400" dirty="0"/>
              <a:t>Restrooms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en-US" sz="1400" dirty="0"/>
              <a:t>Parking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en-US" sz="1400" dirty="0"/>
              <a:t>Fire Ring / Turn Around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en-US" sz="1400" dirty="0"/>
              <a:t>Stormwater Basin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en-US" sz="1400" dirty="0"/>
              <a:t>Bike Parking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en-US" sz="1400" dirty="0"/>
              <a:t>Woodland Trails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CB32FE7-283B-44B3-AC76-96A64D2F1BFB}"/>
              </a:ext>
            </a:extLst>
          </p:cNvPr>
          <p:cNvSpPr txBox="1"/>
          <p:nvPr/>
        </p:nvSpPr>
        <p:spPr>
          <a:xfrm>
            <a:off x="9996612" y="1631599"/>
            <a:ext cx="12954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LEGEND</a:t>
            </a:r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3F872D28-5FE2-481F-AC16-37194B4B98E3}"/>
              </a:ext>
            </a:extLst>
          </p:cNvPr>
          <p:cNvGrpSpPr/>
          <p:nvPr/>
        </p:nvGrpSpPr>
        <p:grpSpPr>
          <a:xfrm>
            <a:off x="2125578" y="859457"/>
            <a:ext cx="5805787" cy="4412827"/>
            <a:chOff x="2125578" y="859457"/>
            <a:chExt cx="5805787" cy="4412827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14B9B8FB-4D9C-48F5-A8FC-99736198978D}"/>
                </a:ext>
              </a:extLst>
            </p:cNvPr>
            <p:cNvGrpSpPr/>
            <p:nvPr/>
          </p:nvGrpSpPr>
          <p:grpSpPr>
            <a:xfrm>
              <a:off x="6177089" y="1493099"/>
              <a:ext cx="397480" cy="276999"/>
              <a:chOff x="6337981" y="1722556"/>
              <a:chExt cx="397480" cy="276999"/>
            </a:xfrm>
          </p:grpSpPr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26C9ACE1-3FD5-4487-8802-D7B258E046CB}"/>
                  </a:ext>
                </a:extLst>
              </p:cNvPr>
              <p:cNvSpPr/>
              <p:nvPr/>
            </p:nvSpPr>
            <p:spPr>
              <a:xfrm>
                <a:off x="6422421" y="1746756"/>
                <a:ext cx="228600" cy="2286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16133D88-6274-4576-9364-7A25FA4DFFEA}"/>
                  </a:ext>
                </a:extLst>
              </p:cNvPr>
              <p:cNvSpPr txBox="1"/>
              <p:nvPr/>
            </p:nvSpPr>
            <p:spPr>
              <a:xfrm>
                <a:off x="6337981" y="1722556"/>
                <a:ext cx="39748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12</a:t>
                </a:r>
              </a:p>
            </p:txBody>
          </p:sp>
        </p:grp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C85EE3C9-E64D-49C1-A823-8A501EFDCF5A}"/>
                </a:ext>
              </a:extLst>
            </p:cNvPr>
            <p:cNvGrpSpPr/>
            <p:nvPr/>
          </p:nvGrpSpPr>
          <p:grpSpPr>
            <a:xfrm>
              <a:off x="6405941" y="3263198"/>
              <a:ext cx="397480" cy="276999"/>
              <a:chOff x="6337981" y="1722556"/>
              <a:chExt cx="397480" cy="276999"/>
            </a:xfrm>
          </p:grpSpPr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FB33B78E-2DAE-4FD5-A51C-45CFB1FBAAC6}"/>
                  </a:ext>
                </a:extLst>
              </p:cNvPr>
              <p:cNvSpPr/>
              <p:nvPr/>
            </p:nvSpPr>
            <p:spPr>
              <a:xfrm>
                <a:off x="6422421" y="1746756"/>
                <a:ext cx="228600" cy="2286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ED030C37-204A-44B9-9966-23B9B4801429}"/>
                  </a:ext>
                </a:extLst>
              </p:cNvPr>
              <p:cNvSpPr txBox="1"/>
              <p:nvPr/>
            </p:nvSpPr>
            <p:spPr>
              <a:xfrm>
                <a:off x="6337981" y="1722556"/>
                <a:ext cx="39748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</a:p>
            </p:txBody>
          </p:sp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F7A39F92-3FC2-4D43-977E-EFE4AFA8A36C}"/>
                </a:ext>
              </a:extLst>
            </p:cNvPr>
            <p:cNvGrpSpPr/>
            <p:nvPr/>
          </p:nvGrpSpPr>
          <p:grpSpPr>
            <a:xfrm>
              <a:off x="5864049" y="2986199"/>
              <a:ext cx="397480" cy="276999"/>
              <a:chOff x="6337981" y="1722556"/>
              <a:chExt cx="397480" cy="276999"/>
            </a:xfrm>
          </p:grpSpPr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F88D08D7-B2D0-4683-B2F7-A10462767A67}"/>
                  </a:ext>
                </a:extLst>
              </p:cNvPr>
              <p:cNvSpPr/>
              <p:nvPr/>
            </p:nvSpPr>
            <p:spPr>
              <a:xfrm>
                <a:off x="6422421" y="1746756"/>
                <a:ext cx="228600" cy="2286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7F1582E8-B076-4799-8AC2-06FA831179CB}"/>
                  </a:ext>
                </a:extLst>
              </p:cNvPr>
              <p:cNvSpPr txBox="1"/>
              <p:nvPr/>
            </p:nvSpPr>
            <p:spPr>
              <a:xfrm>
                <a:off x="6337981" y="1722556"/>
                <a:ext cx="39748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</a:p>
            </p:txBody>
          </p: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B315C7E7-1EEA-4C6F-B8F6-6C13BE481162}"/>
                </a:ext>
              </a:extLst>
            </p:cNvPr>
            <p:cNvGrpSpPr/>
            <p:nvPr/>
          </p:nvGrpSpPr>
          <p:grpSpPr>
            <a:xfrm>
              <a:off x="5065726" y="3054088"/>
              <a:ext cx="397480" cy="276999"/>
              <a:chOff x="6337981" y="1722556"/>
              <a:chExt cx="397480" cy="276999"/>
            </a:xfrm>
          </p:grpSpPr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C7E4B313-303C-4792-A84B-CC5C0CFB00E0}"/>
                  </a:ext>
                </a:extLst>
              </p:cNvPr>
              <p:cNvSpPr/>
              <p:nvPr/>
            </p:nvSpPr>
            <p:spPr>
              <a:xfrm>
                <a:off x="6422421" y="1746756"/>
                <a:ext cx="228600" cy="2286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BC357FDB-6065-4524-B17A-B52EA34CFE64}"/>
                  </a:ext>
                </a:extLst>
              </p:cNvPr>
              <p:cNvSpPr txBox="1"/>
              <p:nvPr/>
            </p:nvSpPr>
            <p:spPr>
              <a:xfrm>
                <a:off x="6337981" y="1722556"/>
                <a:ext cx="39748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</a:p>
            </p:txBody>
          </p:sp>
        </p:grp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52FBDEB0-16DA-4E15-AFBA-1B396FD84D93}"/>
                </a:ext>
              </a:extLst>
            </p:cNvPr>
            <p:cNvGrpSpPr/>
            <p:nvPr/>
          </p:nvGrpSpPr>
          <p:grpSpPr>
            <a:xfrm>
              <a:off x="6008461" y="4137099"/>
              <a:ext cx="397480" cy="276999"/>
              <a:chOff x="6337981" y="1722556"/>
              <a:chExt cx="397480" cy="276999"/>
            </a:xfrm>
          </p:grpSpPr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27DFA3F1-C5BC-4115-9376-98916B545EBA}"/>
                  </a:ext>
                </a:extLst>
              </p:cNvPr>
              <p:cNvSpPr/>
              <p:nvPr/>
            </p:nvSpPr>
            <p:spPr>
              <a:xfrm>
                <a:off x="6422421" y="1746756"/>
                <a:ext cx="228600" cy="2286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E1E77C8F-40C6-41A3-8067-85292D3AE62E}"/>
                  </a:ext>
                </a:extLst>
              </p:cNvPr>
              <p:cNvSpPr txBox="1"/>
              <p:nvPr/>
            </p:nvSpPr>
            <p:spPr>
              <a:xfrm>
                <a:off x="6337981" y="1722556"/>
                <a:ext cx="39748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</a:t>
                </a:r>
              </a:p>
            </p:txBody>
          </p:sp>
        </p:grp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83E2339A-F7EB-430E-9B76-89AF5C7CA2DF}"/>
                </a:ext>
              </a:extLst>
            </p:cNvPr>
            <p:cNvGrpSpPr/>
            <p:nvPr/>
          </p:nvGrpSpPr>
          <p:grpSpPr>
            <a:xfrm>
              <a:off x="6624255" y="4995285"/>
              <a:ext cx="397480" cy="276999"/>
              <a:chOff x="6337981" y="1722556"/>
              <a:chExt cx="397480" cy="276999"/>
            </a:xfrm>
          </p:grpSpPr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52292CFD-21E8-496E-AA45-2B6829429D40}"/>
                  </a:ext>
                </a:extLst>
              </p:cNvPr>
              <p:cNvSpPr/>
              <p:nvPr/>
            </p:nvSpPr>
            <p:spPr>
              <a:xfrm>
                <a:off x="6422421" y="1746756"/>
                <a:ext cx="228600" cy="2286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E3A90258-9151-4E54-A8F3-746673ED0506}"/>
                  </a:ext>
                </a:extLst>
              </p:cNvPr>
              <p:cNvSpPr txBox="1"/>
              <p:nvPr/>
            </p:nvSpPr>
            <p:spPr>
              <a:xfrm>
                <a:off x="6337981" y="1722556"/>
                <a:ext cx="39748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</a:t>
                </a:r>
              </a:p>
            </p:txBody>
          </p:sp>
        </p:grp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60F8E0D2-F8C4-4028-AB36-12D0E4117530}"/>
                </a:ext>
              </a:extLst>
            </p:cNvPr>
            <p:cNvGrpSpPr/>
            <p:nvPr/>
          </p:nvGrpSpPr>
          <p:grpSpPr>
            <a:xfrm>
              <a:off x="3797636" y="2685500"/>
              <a:ext cx="397480" cy="276999"/>
              <a:chOff x="6337981" y="1722556"/>
              <a:chExt cx="397480" cy="276999"/>
            </a:xfrm>
          </p:grpSpPr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36116B55-9E6B-4D1E-96A7-0686315488AE}"/>
                  </a:ext>
                </a:extLst>
              </p:cNvPr>
              <p:cNvSpPr/>
              <p:nvPr/>
            </p:nvSpPr>
            <p:spPr>
              <a:xfrm>
                <a:off x="6422421" y="1746756"/>
                <a:ext cx="228600" cy="2286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87B4E058-6482-493F-A093-8CD6A25ED3AE}"/>
                  </a:ext>
                </a:extLst>
              </p:cNvPr>
              <p:cNvSpPr txBox="1"/>
              <p:nvPr/>
            </p:nvSpPr>
            <p:spPr>
              <a:xfrm>
                <a:off x="6337981" y="1722556"/>
                <a:ext cx="39748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7</a:t>
                </a:r>
              </a:p>
            </p:txBody>
          </p:sp>
        </p:grp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0BDDCB6B-7DA1-40CD-B6A4-2C79890D954E}"/>
                </a:ext>
              </a:extLst>
            </p:cNvPr>
            <p:cNvGrpSpPr/>
            <p:nvPr/>
          </p:nvGrpSpPr>
          <p:grpSpPr>
            <a:xfrm>
              <a:off x="3996376" y="1920833"/>
              <a:ext cx="397480" cy="276999"/>
              <a:chOff x="6337981" y="1722556"/>
              <a:chExt cx="397480" cy="276999"/>
            </a:xfrm>
          </p:grpSpPr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F3F25A34-1B86-46C0-A7BF-499D2290C22A}"/>
                  </a:ext>
                </a:extLst>
              </p:cNvPr>
              <p:cNvSpPr/>
              <p:nvPr/>
            </p:nvSpPr>
            <p:spPr>
              <a:xfrm>
                <a:off x="6422421" y="1746756"/>
                <a:ext cx="228600" cy="2286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238D3F7E-C7B7-45D2-A1FC-A94C7AE8C8C2}"/>
                  </a:ext>
                </a:extLst>
              </p:cNvPr>
              <p:cNvSpPr txBox="1"/>
              <p:nvPr/>
            </p:nvSpPr>
            <p:spPr>
              <a:xfrm>
                <a:off x="6337981" y="1722556"/>
                <a:ext cx="39748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6</a:t>
                </a:r>
              </a:p>
            </p:txBody>
          </p:sp>
        </p:grp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AD75AF90-81E3-4E21-B6B2-B038991B7EFF}"/>
                </a:ext>
              </a:extLst>
            </p:cNvPr>
            <p:cNvGrpSpPr/>
            <p:nvPr/>
          </p:nvGrpSpPr>
          <p:grpSpPr>
            <a:xfrm>
              <a:off x="5466569" y="2286000"/>
              <a:ext cx="397480" cy="276999"/>
              <a:chOff x="6337981" y="1722556"/>
              <a:chExt cx="397480" cy="276999"/>
            </a:xfrm>
          </p:grpSpPr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346278C2-3966-4527-BC57-0BDC1E7497E7}"/>
                  </a:ext>
                </a:extLst>
              </p:cNvPr>
              <p:cNvSpPr/>
              <p:nvPr/>
            </p:nvSpPr>
            <p:spPr>
              <a:xfrm>
                <a:off x="6422421" y="1746756"/>
                <a:ext cx="228600" cy="2286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2CAD50E9-6A00-4DD8-99C2-3FA7914F3560}"/>
                  </a:ext>
                </a:extLst>
              </p:cNvPr>
              <p:cNvSpPr txBox="1"/>
              <p:nvPr/>
            </p:nvSpPr>
            <p:spPr>
              <a:xfrm>
                <a:off x="6337981" y="1722556"/>
                <a:ext cx="39748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8</a:t>
                </a:r>
              </a:p>
            </p:txBody>
          </p:sp>
        </p:grp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4C0160B4-8171-4565-B1EE-A4EE8774D1A1}"/>
                </a:ext>
              </a:extLst>
            </p:cNvPr>
            <p:cNvGrpSpPr/>
            <p:nvPr/>
          </p:nvGrpSpPr>
          <p:grpSpPr>
            <a:xfrm>
              <a:off x="5140653" y="1468900"/>
              <a:ext cx="397480" cy="276999"/>
              <a:chOff x="6337981" y="1722556"/>
              <a:chExt cx="397480" cy="276999"/>
            </a:xfrm>
          </p:grpSpPr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1E4925E6-21CF-4B38-8D29-41114B2E0EE0}"/>
                  </a:ext>
                </a:extLst>
              </p:cNvPr>
              <p:cNvSpPr/>
              <p:nvPr/>
            </p:nvSpPr>
            <p:spPr>
              <a:xfrm>
                <a:off x="6422421" y="1746756"/>
                <a:ext cx="228600" cy="2286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DD83E953-2846-48BE-9784-46A38B1B1D14}"/>
                  </a:ext>
                </a:extLst>
              </p:cNvPr>
              <p:cNvSpPr txBox="1"/>
              <p:nvPr/>
            </p:nvSpPr>
            <p:spPr>
              <a:xfrm>
                <a:off x="6337981" y="1722556"/>
                <a:ext cx="39748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9</a:t>
                </a:r>
              </a:p>
            </p:txBody>
          </p:sp>
        </p:grp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17FE6062-C4D2-4696-BDF9-B358986DF26C}"/>
                </a:ext>
              </a:extLst>
            </p:cNvPr>
            <p:cNvGrpSpPr/>
            <p:nvPr/>
          </p:nvGrpSpPr>
          <p:grpSpPr>
            <a:xfrm>
              <a:off x="3683336" y="1099053"/>
              <a:ext cx="397480" cy="276999"/>
              <a:chOff x="6337981" y="1722556"/>
              <a:chExt cx="397480" cy="276999"/>
            </a:xfrm>
          </p:grpSpPr>
          <p:sp>
            <p:nvSpPr>
              <p:cNvPr id="60" name="Oval 59">
                <a:extLst>
                  <a:ext uri="{FF2B5EF4-FFF2-40B4-BE49-F238E27FC236}">
                    <a16:creationId xmlns:a16="http://schemas.microsoft.com/office/drawing/2014/main" id="{9EB07B9F-9852-4818-B40B-EF524B762ABD}"/>
                  </a:ext>
                </a:extLst>
              </p:cNvPr>
              <p:cNvSpPr/>
              <p:nvPr/>
            </p:nvSpPr>
            <p:spPr>
              <a:xfrm>
                <a:off x="6422421" y="1746756"/>
                <a:ext cx="228600" cy="2286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272F6958-1F56-447C-BCA3-065B9C8F6E73}"/>
                  </a:ext>
                </a:extLst>
              </p:cNvPr>
              <p:cNvSpPr txBox="1"/>
              <p:nvPr/>
            </p:nvSpPr>
            <p:spPr>
              <a:xfrm>
                <a:off x="6337981" y="1722556"/>
                <a:ext cx="39748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10</a:t>
                </a:r>
              </a:p>
            </p:txBody>
          </p:sp>
        </p:grpSp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5F78B147-6CAE-404A-B4F0-6EF997F4DE3B}"/>
                </a:ext>
              </a:extLst>
            </p:cNvPr>
            <p:cNvGrpSpPr/>
            <p:nvPr/>
          </p:nvGrpSpPr>
          <p:grpSpPr>
            <a:xfrm>
              <a:off x="3328076" y="859457"/>
              <a:ext cx="397480" cy="276999"/>
              <a:chOff x="6337981" y="1722556"/>
              <a:chExt cx="397480" cy="276999"/>
            </a:xfrm>
          </p:grpSpPr>
          <p:sp>
            <p:nvSpPr>
              <p:cNvPr id="63" name="Oval 62">
                <a:extLst>
                  <a:ext uri="{FF2B5EF4-FFF2-40B4-BE49-F238E27FC236}">
                    <a16:creationId xmlns:a16="http://schemas.microsoft.com/office/drawing/2014/main" id="{F55DFE1C-DBAF-4738-8D63-601EFABDA2E0}"/>
                  </a:ext>
                </a:extLst>
              </p:cNvPr>
              <p:cNvSpPr/>
              <p:nvPr/>
            </p:nvSpPr>
            <p:spPr>
              <a:xfrm>
                <a:off x="6422421" y="1746756"/>
                <a:ext cx="228600" cy="2286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7733A6DC-10FC-456B-AB98-1D94C2901A99}"/>
                  </a:ext>
                </a:extLst>
              </p:cNvPr>
              <p:cNvSpPr txBox="1"/>
              <p:nvPr/>
            </p:nvSpPr>
            <p:spPr>
              <a:xfrm>
                <a:off x="6337981" y="1722556"/>
                <a:ext cx="39748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11</a:t>
                </a:r>
              </a:p>
            </p:txBody>
          </p:sp>
        </p:grp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6ADEF221-4765-4E9C-8426-F1862478E07C}"/>
                </a:ext>
              </a:extLst>
            </p:cNvPr>
            <p:cNvGrpSpPr/>
            <p:nvPr/>
          </p:nvGrpSpPr>
          <p:grpSpPr>
            <a:xfrm>
              <a:off x="7533885" y="3657600"/>
              <a:ext cx="397480" cy="276999"/>
              <a:chOff x="6337981" y="1722556"/>
              <a:chExt cx="397480" cy="276999"/>
            </a:xfrm>
          </p:grpSpPr>
          <p:sp>
            <p:nvSpPr>
              <p:cNvPr id="66" name="Oval 65">
                <a:extLst>
                  <a:ext uri="{FF2B5EF4-FFF2-40B4-BE49-F238E27FC236}">
                    <a16:creationId xmlns:a16="http://schemas.microsoft.com/office/drawing/2014/main" id="{5308DB4C-14BC-497B-9C4A-2F0BB097DBF1}"/>
                  </a:ext>
                </a:extLst>
              </p:cNvPr>
              <p:cNvSpPr/>
              <p:nvPr/>
            </p:nvSpPr>
            <p:spPr>
              <a:xfrm>
                <a:off x="6422421" y="1746756"/>
                <a:ext cx="228600" cy="2286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B248D9EC-4E92-427D-AC10-A4C02340B05D}"/>
                  </a:ext>
                </a:extLst>
              </p:cNvPr>
              <p:cNvSpPr txBox="1"/>
              <p:nvPr/>
            </p:nvSpPr>
            <p:spPr>
              <a:xfrm>
                <a:off x="6337981" y="1722556"/>
                <a:ext cx="39748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11</a:t>
                </a:r>
              </a:p>
            </p:txBody>
          </p:sp>
        </p:grpSp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8CDBD6DE-4787-4710-9157-57D026190DA3}"/>
                </a:ext>
              </a:extLst>
            </p:cNvPr>
            <p:cNvGrpSpPr/>
            <p:nvPr/>
          </p:nvGrpSpPr>
          <p:grpSpPr>
            <a:xfrm>
              <a:off x="2125578" y="960553"/>
              <a:ext cx="397480" cy="276999"/>
              <a:chOff x="6337981" y="1722556"/>
              <a:chExt cx="397480" cy="276999"/>
            </a:xfrm>
          </p:grpSpPr>
          <p:sp>
            <p:nvSpPr>
              <p:cNvPr id="69" name="Oval 68">
                <a:extLst>
                  <a:ext uri="{FF2B5EF4-FFF2-40B4-BE49-F238E27FC236}">
                    <a16:creationId xmlns:a16="http://schemas.microsoft.com/office/drawing/2014/main" id="{7A292AAA-4025-483D-BC33-7FFD3D483063}"/>
                  </a:ext>
                </a:extLst>
              </p:cNvPr>
              <p:cNvSpPr/>
              <p:nvPr/>
            </p:nvSpPr>
            <p:spPr>
              <a:xfrm>
                <a:off x="6422421" y="1746756"/>
                <a:ext cx="228600" cy="2286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7E9A87D4-B19C-4C40-B898-91019E3A16D7}"/>
                  </a:ext>
                </a:extLst>
              </p:cNvPr>
              <p:cNvSpPr txBox="1"/>
              <p:nvPr/>
            </p:nvSpPr>
            <p:spPr>
              <a:xfrm>
                <a:off x="6337981" y="1722556"/>
                <a:ext cx="39748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13</a:t>
                </a:r>
              </a:p>
            </p:txBody>
          </p:sp>
        </p:grpSp>
      </p:grpSp>
      <p:sp>
        <p:nvSpPr>
          <p:cNvPr id="72" name="TextBox 71">
            <a:extLst>
              <a:ext uri="{FF2B5EF4-FFF2-40B4-BE49-F238E27FC236}">
                <a16:creationId xmlns:a16="http://schemas.microsoft.com/office/drawing/2014/main" id="{4CB8F0F7-105E-482F-BC3A-4F0754E83731}"/>
              </a:ext>
            </a:extLst>
          </p:cNvPr>
          <p:cNvSpPr txBox="1"/>
          <p:nvPr/>
        </p:nvSpPr>
        <p:spPr>
          <a:xfrm rot="2294747">
            <a:off x="6213311" y="1570044"/>
            <a:ext cx="14785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BFRT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93A55D5C-8EDD-4A42-9E8B-7EB003F0F602}"/>
              </a:ext>
            </a:extLst>
          </p:cNvPr>
          <p:cNvSpPr txBox="1"/>
          <p:nvPr/>
        </p:nvSpPr>
        <p:spPr>
          <a:xfrm rot="16200000">
            <a:off x="7878117" y="2342488"/>
            <a:ext cx="26583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Commonwealth Ave</a:t>
            </a:r>
            <a:r>
              <a:rPr lang="en-US" sz="2000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FDDF024D-1C8C-4590-8439-913E1E82326F}"/>
              </a:ext>
            </a:extLst>
          </p:cNvPr>
          <p:cNvSpPr txBox="1"/>
          <p:nvPr/>
        </p:nvSpPr>
        <p:spPr>
          <a:xfrm>
            <a:off x="4130040" y="5579820"/>
            <a:ext cx="14785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Warner’s</a:t>
            </a:r>
          </a:p>
          <a:p>
            <a:pPr algn="ctr"/>
            <a:r>
              <a:rPr lang="en-US" sz="2000" dirty="0"/>
              <a:t>Pond</a:t>
            </a:r>
          </a:p>
        </p:txBody>
      </p:sp>
    </p:spTree>
    <p:extLst>
      <p:ext uri="{BB962C8B-B14F-4D97-AF65-F5344CB8AC3E}">
        <p14:creationId xmlns:p14="http://schemas.microsoft.com/office/powerpoint/2010/main" val="212738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0051D754-AD63-457F-B039-D37EC228FA4F}"/>
              </a:ext>
            </a:extLst>
          </p:cNvPr>
          <p:cNvGrpSpPr/>
          <p:nvPr/>
        </p:nvGrpSpPr>
        <p:grpSpPr>
          <a:xfrm>
            <a:off x="0" y="0"/>
            <a:ext cx="10948573" cy="6858000"/>
            <a:chOff x="35859" y="17929"/>
            <a:chExt cx="10948573" cy="68580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A833104-496A-44D2-9EBC-1A398A4A37B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859" y="17929"/>
              <a:ext cx="10948573" cy="6858000"/>
            </a:xfrm>
            <a:prstGeom prst="rect">
              <a:avLst/>
            </a:prstGeom>
          </p:spPr>
        </p:pic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755D4FB0-6F40-42EE-BB41-DAC2DE54E58A}"/>
                </a:ext>
              </a:extLst>
            </p:cNvPr>
            <p:cNvSpPr/>
            <p:nvPr/>
          </p:nvSpPr>
          <p:spPr>
            <a:xfrm>
              <a:off x="706660" y="838200"/>
              <a:ext cx="9423553" cy="5057948"/>
            </a:xfrm>
            <a:custGeom>
              <a:avLst/>
              <a:gdLst>
                <a:gd name="connsiteX0" fmla="*/ 3731491 w 9171709"/>
                <a:gd name="connsiteY0" fmla="*/ 0 h 4932218"/>
                <a:gd name="connsiteX1" fmla="*/ 794327 w 9171709"/>
                <a:gd name="connsiteY1" fmla="*/ 258618 h 4932218"/>
                <a:gd name="connsiteX2" fmla="*/ 0 w 9171709"/>
                <a:gd name="connsiteY2" fmla="*/ 775854 h 4932218"/>
                <a:gd name="connsiteX3" fmla="*/ 267855 w 9171709"/>
                <a:gd name="connsiteY3" fmla="*/ 822036 h 4932218"/>
                <a:gd name="connsiteX4" fmla="*/ 526473 w 9171709"/>
                <a:gd name="connsiteY4" fmla="*/ 849745 h 4932218"/>
                <a:gd name="connsiteX5" fmla="*/ 794327 w 9171709"/>
                <a:gd name="connsiteY5" fmla="*/ 849745 h 4932218"/>
                <a:gd name="connsiteX6" fmla="*/ 1025236 w 9171709"/>
                <a:gd name="connsiteY6" fmla="*/ 905164 h 4932218"/>
                <a:gd name="connsiteX7" fmla="*/ 1293091 w 9171709"/>
                <a:gd name="connsiteY7" fmla="*/ 979054 h 4932218"/>
                <a:gd name="connsiteX8" fmla="*/ 1431636 w 9171709"/>
                <a:gd name="connsiteY8" fmla="*/ 1034473 h 4932218"/>
                <a:gd name="connsiteX9" fmla="*/ 1662545 w 9171709"/>
                <a:gd name="connsiteY9" fmla="*/ 1016000 h 4932218"/>
                <a:gd name="connsiteX10" fmla="*/ 1911927 w 9171709"/>
                <a:gd name="connsiteY10" fmla="*/ 1080654 h 4932218"/>
                <a:gd name="connsiteX11" fmla="*/ 2438400 w 9171709"/>
                <a:gd name="connsiteY11" fmla="*/ 1025236 h 4932218"/>
                <a:gd name="connsiteX12" fmla="*/ 2890982 w 9171709"/>
                <a:gd name="connsiteY12" fmla="*/ 1173018 h 4932218"/>
                <a:gd name="connsiteX13" fmla="*/ 3131127 w 9171709"/>
                <a:gd name="connsiteY13" fmla="*/ 1200727 h 4932218"/>
                <a:gd name="connsiteX14" fmla="*/ 3426691 w 9171709"/>
                <a:gd name="connsiteY14" fmla="*/ 1246909 h 4932218"/>
                <a:gd name="connsiteX15" fmla="*/ 3694545 w 9171709"/>
                <a:gd name="connsiteY15" fmla="*/ 1302327 h 4932218"/>
                <a:gd name="connsiteX16" fmla="*/ 3953164 w 9171709"/>
                <a:gd name="connsiteY16" fmla="*/ 1505527 h 4932218"/>
                <a:gd name="connsiteX17" fmla="*/ 4174836 w 9171709"/>
                <a:gd name="connsiteY17" fmla="*/ 1801091 h 4932218"/>
                <a:gd name="connsiteX18" fmla="*/ 4202545 w 9171709"/>
                <a:gd name="connsiteY18" fmla="*/ 1948873 h 4932218"/>
                <a:gd name="connsiteX19" fmla="*/ 4248727 w 9171709"/>
                <a:gd name="connsiteY19" fmla="*/ 2013527 h 4932218"/>
                <a:gd name="connsiteX20" fmla="*/ 4525818 w 9171709"/>
                <a:gd name="connsiteY20" fmla="*/ 2438400 h 4932218"/>
                <a:gd name="connsiteX21" fmla="*/ 4729018 w 9171709"/>
                <a:gd name="connsiteY21" fmla="*/ 2807854 h 4932218"/>
                <a:gd name="connsiteX22" fmla="*/ 4978400 w 9171709"/>
                <a:gd name="connsiteY22" fmla="*/ 2946400 h 4932218"/>
                <a:gd name="connsiteX23" fmla="*/ 5153891 w 9171709"/>
                <a:gd name="connsiteY23" fmla="*/ 2983345 h 4932218"/>
                <a:gd name="connsiteX24" fmla="*/ 5237018 w 9171709"/>
                <a:gd name="connsiteY24" fmla="*/ 3066473 h 4932218"/>
                <a:gd name="connsiteX25" fmla="*/ 5421745 w 9171709"/>
                <a:gd name="connsiteY25" fmla="*/ 3362036 h 4932218"/>
                <a:gd name="connsiteX26" fmla="*/ 5615709 w 9171709"/>
                <a:gd name="connsiteY26" fmla="*/ 3629891 h 4932218"/>
                <a:gd name="connsiteX27" fmla="*/ 5948218 w 9171709"/>
                <a:gd name="connsiteY27" fmla="*/ 3833091 h 4932218"/>
                <a:gd name="connsiteX28" fmla="*/ 6308436 w 9171709"/>
                <a:gd name="connsiteY28" fmla="*/ 4036291 h 4932218"/>
                <a:gd name="connsiteX29" fmla="*/ 6650182 w 9171709"/>
                <a:gd name="connsiteY29" fmla="*/ 4091709 h 4932218"/>
                <a:gd name="connsiteX30" fmla="*/ 7038109 w 9171709"/>
                <a:gd name="connsiteY30" fmla="*/ 4165600 h 4932218"/>
                <a:gd name="connsiteX31" fmla="*/ 7629236 w 9171709"/>
                <a:gd name="connsiteY31" fmla="*/ 4137891 h 4932218"/>
                <a:gd name="connsiteX32" fmla="*/ 7961745 w 9171709"/>
                <a:gd name="connsiteY32" fmla="*/ 4248727 h 4932218"/>
                <a:gd name="connsiteX33" fmla="*/ 8266545 w 9171709"/>
                <a:gd name="connsiteY33" fmla="*/ 4461164 h 4932218"/>
                <a:gd name="connsiteX34" fmla="*/ 8349673 w 9171709"/>
                <a:gd name="connsiteY34" fmla="*/ 4710545 h 4932218"/>
                <a:gd name="connsiteX35" fmla="*/ 9171709 w 9171709"/>
                <a:gd name="connsiteY35" fmla="*/ 4932218 h 4932218"/>
                <a:gd name="connsiteX36" fmla="*/ 9162473 w 9171709"/>
                <a:gd name="connsiteY36" fmla="*/ 4784436 h 4932218"/>
                <a:gd name="connsiteX37" fmla="*/ 8737600 w 9171709"/>
                <a:gd name="connsiteY37" fmla="*/ 4165600 h 4932218"/>
                <a:gd name="connsiteX38" fmla="*/ 8035636 w 9171709"/>
                <a:gd name="connsiteY38" fmla="*/ 3278909 h 4932218"/>
                <a:gd name="connsiteX39" fmla="*/ 7435273 w 9171709"/>
                <a:gd name="connsiteY39" fmla="*/ 2604654 h 4932218"/>
                <a:gd name="connsiteX40" fmla="*/ 6862618 w 9171709"/>
                <a:gd name="connsiteY40" fmla="*/ 2032000 h 4932218"/>
                <a:gd name="connsiteX41" fmla="*/ 6169891 w 9171709"/>
                <a:gd name="connsiteY41" fmla="*/ 1477818 h 4932218"/>
                <a:gd name="connsiteX42" fmla="*/ 5467927 w 9171709"/>
                <a:gd name="connsiteY42" fmla="*/ 997527 h 4932218"/>
                <a:gd name="connsiteX43" fmla="*/ 4636655 w 9171709"/>
                <a:gd name="connsiteY43" fmla="*/ 498764 h 4932218"/>
                <a:gd name="connsiteX44" fmla="*/ 3731491 w 9171709"/>
                <a:gd name="connsiteY44" fmla="*/ 0 h 4932218"/>
                <a:gd name="connsiteX0" fmla="*/ 3731491 w 9171709"/>
                <a:gd name="connsiteY0" fmla="*/ 0 h 4932218"/>
                <a:gd name="connsiteX1" fmla="*/ 794327 w 9171709"/>
                <a:gd name="connsiteY1" fmla="*/ 258618 h 4932218"/>
                <a:gd name="connsiteX2" fmla="*/ 0 w 9171709"/>
                <a:gd name="connsiteY2" fmla="*/ 775854 h 4932218"/>
                <a:gd name="connsiteX3" fmla="*/ 267855 w 9171709"/>
                <a:gd name="connsiteY3" fmla="*/ 822036 h 4932218"/>
                <a:gd name="connsiteX4" fmla="*/ 526473 w 9171709"/>
                <a:gd name="connsiteY4" fmla="*/ 849745 h 4932218"/>
                <a:gd name="connsiteX5" fmla="*/ 794327 w 9171709"/>
                <a:gd name="connsiteY5" fmla="*/ 849745 h 4932218"/>
                <a:gd name="connsiteX6" fmla="*/ 1025236 w 9171709"/>
                <a:gd name="connsiteY6" fmla="*/ 905164 h 4932218"/>
                <a:gd name="connsiteX7" fmla="*/ 1293091 w 9171709"/>
                <a:gd name="connsiteY7" fmla="*/ 979054 h 4932218"/>
                <a:gd name="connsiteX8" fmla="*/ 1431636 w 9171709"/>
                <a:gd name="connsiteY8" fmla="*/ 1034473 h 4932218"/>
                <a:gd name="connsiteX9" fmla="*/ 1662545 w 9171709"/>
                <a:gd name="connsiteY9" fmla="*/ 1016000 h 4932218"/>
                <a:gd name="connsiteX10" fmla="*/ 1911927 w 9171709"/>
                <a:gd name="connsiteY10" fmla="*/ 1080654 h 4932218"/>
                <a:gd name="connsiteX11" fmla="*/ 2438400 w 9171709"/>
                <a:gd name="connsiteY11" fmla="*/ 1025236 h 4932218"/>
                <a:gd name="connsiteX12" fmla="*/ 2890982 w 9171709"/>
                <a:gd name="connsiteY12" fmla="*/ 1173018 h 4932218"/>
                <a:gd name="connsiteX13" fmla="*/ 3131127 w 9171709"/>
                <a:gd name="connsiteY13" fmla="*/ 1200727 h 4932218"/>
                <a:gd name="connsiteX14" fmla="*/ 3426691 w 9171709"/>
                <a:gd name="connsiteY14" fmla="*/ 1246909 h 4932218"/>
                <a:gd name="connsiteX15" fmla="*/ 3694545 w 9171709"/>
                <a:gd name="connsiteY15" fmla="*/ 1302327 h 4932218"/>
                <a:gd name="connsiteX16" fmla="*/ 3953164 w 9171709"/>
                <a:gd name="connsiteY16" fmla="*/ 1505527 h 4932218"/>
                <a:gd name="connsiteX17" fmla="*/ 4174836 w 9171709"/>
                <a:gd name="connsiteY17" fmla="*/ 1801091 h 4932218"/>
                <a:gd name="connsiteX18" fmla="*/ 4202545 w 9171709"/>
                <a:gd name="connsiteY18" fmla="*/ 1948873 h 4932218"/>
                <a:gd name="connsiteX19" fmla="*/ 4248727 w 9171709"/>
                <a:gd name="connsiteY19" fmla="*/ 2013527 h 4932218"/>
                <a:gd name="connsiteX20" fmla="*/ 4525818 w 9171709"/>
                <a:gd name="connsiteY20" fmla="*/ 2438400 h 4932218"/>
                <a:gd name="connsiteX21" fmla="*/ 4729018 w 9171709"/>
                <a:gd name="connsiteY21" fmla="*/ 2807854 h 4932218"/>
                <a:gd name="connsiteX22" fmla="*/ 4978400 w 9171709"/>
                <a:gd name="connsiteY22" fmla="*/ 2946400 h 4932218"/>
                <a:gd name="connsiteX23" fmla="*/ 5153891 w 9171709"/>
                <a:gd name="connsiteY23" fmla="*/ 2983345 h 4932218"/>
                <a:gd name="connsiteX24" fmla="*/ 5237018 w 9171709"/>
                <a:gd name="connsiteY24" fmla="*/ 3066473 h 4932218"/>
                <a:gd name="connsiteX25" fmla="*/ 5421745 w 9171709"/>
                <a:gd name="connsiteY25" fmla="*/ 3362036 h 4932218"/>
                <a:gd name="connsiteX26" fmla="*/ 5615709 w 9171709"/>
                <a:gd name="connsiteY26" fmla="*/ 3629891 h 4932218"/>
                <a:gd name="connsiteX27" fmla="*/ 5948218 w 9171709"/>
                <a:gd name="connsiteY27" fmla="*/ 3833091 h 4932218"/>
                <a:gd name="connsiteX28" fmla="*/ 6308436 w 9171709"/>
                <a:gd name="connsiteY28" fmla="*/ 4036291 h 4932218"/>
                <a:gd name="connsiteX29" fmla="*/ 6650182 w 9171709"/>
                <a:gd name="connsiteY29" fmla="*/ 4091709 h 4932218"/>
                <a:gd name="connsiteX30" fmla="*/ 7038109 w 9171709"/>
                <a:gd name="connsiteY30" fmla="*/ 4165600 h 4932218"/>
                <a:gd name="connsiteX31" fmla="*/ 7629236 w 9171709"/>
                <a:gd name="connsiteY31" fmla="*/ 4137891 h 4932218"/>
                <a:gd name="connsiteX32" fmla="*/ 7961745 w 9171709"/>
                <a:gd name="connsiteY32" fmla="*/ 4248727 h 4932218"/>
                <a:gd name="connsiteX33" fmla="*/ 8266545 w 9171709"/>
                <a:gd name="connsiteY33" fmla="*/ 4461164 h 4932218"/>
                <a:gd name="connsiteX34" fmla="*/ 8349673 w 9171709"/>
                <a:gd name="connsiteY34" fmla="*/ 4710545 h 4932218"/>
                <a:gd name="connsiteX35" fmla="*/ 9171709 w 9171709"/>
                <a:gd name="connsiteY35" fmla="*/ 4932218 h 4932218"/>
                <a:gd name="connsiteX36" fmla="*/ 9162473 w 9171709"/>
                <a:gd name="connsiteY36" fmla="*/ 4784436 h 4932218"/>
                <a:gd name="connsiteX37" fmla="*/ 8737600 w 9171709"/>
                <a:gd name="connsiteY37" fmla="*/ 4165600 h 4932218"/>
                <a:gd name="connsiteX38" fmla="*/ 8035636 w 9171709"/>
                <a:gd name="connsiteY38" fmla="*/ 3278909 h 4932218"/>
                <a:gd name="connsiteX39" fmla="*/ 7435273 w 9171709"/>
                <a:gd name="connsiteY39" fmla="*/ 2604654 h 4932218"/>
                <a:gd name="connsiteX40" fmla="*/ 6862618 w 9171709"/>
                <a:gd name="connsiteY40" fmla="*/ 2032000 h 4932218"/>
                <a:gd name="connsiteX41" fmla="*/ 6169891 w 9171709"/>
                <a:gd name="connsiteY41" fmla="*/ 1504488 h 4932218"/>
                <a:gd name="connsiteX42" fmla="*/ 5467927 w 9171709"/>
                <a:gd name="connsiteY42" fmla="*/ 997527 h 4932218"/>
                <a:gd name="connsiteX43" fmla="*/ 4636655 w 9171709"/>
                <a:gd name="connsiteY43" fmla="*/ 498764 h 4932218"/>
                <a:gd name="connsiteX44" fmla="*/ 3731491 w 9171709"/>
                <a:gd name="connsiteY44" fmla="*/ 0 h 4932218"/>
                <a:gd name="connsiteX0" fmla="*/ 3731491 w 9171709"/>
                <a:gd name="connsiteY0" fmla="*/ 0 h 4932218"/>
                <a:gd name="connsiteX1" fmla="*/ 794327 w 9171709"/>
                <a:gd name="connsiteY1" fmla="*/ 258618 h 4932218"/>
                <a:gd name="connsiteX2" fmla="*/ 0 w 9171709"/>
                <a:gd name="connsiteY2" fmla="*/ 775854 h 4932218"/>
                <a:gd name="connsiteX3" fmla="*/ 267855 w 9171709"/>
                <a:gd name="connsiteY3" fmla="*/ 822036 h 4932218"/>
                <a:gd name="connsiteX4" fmla="*/ 526473 w 9171709"/>
                <a:gd name="connsiteY4" fmla="*/ 849745 h 4932218"/>
                <a:gd name="connsiteX5" fmla="*/ 794327 w 9171709"/>
                <a:gd name="connsiteY5" fmla="*/ 849745 h 4932218"/>
                <a:gd name="connsiteX6" fmla="*/ 1025236 w 9171709"/>
                <a:gd name="connsiteY6" fmla="*/ 905164 h 4932218"/>
                <a:gd name="connsiteX7" fmla="*/ 1293091 w 9171709"/>
                <a:gd name="connsiteY7" fmla="*/ 979054 h 4932218"/>
                <a:gd name="connsiteX8" fmla="*/ 1431636 w 9171709"/>
                <a:gd name="connsiteY8" fmla="*/ 1034473 h 4932218"/>
                <a:gd name="connsiteX9" fmla="*/ 1662545 w 9171709"/>
                <a:gd name="connsiteY9" fmla="*/ 1016000 h 4932218"/>
                <a:gd name="connsiteX10" fmla="*/ 1911927 w 9171709"/>
                <a:gd name="connsiteY10" fmla="*/ 1080654 h 4932218"/>
                <a:gd name="connsiteX11" fmla="*/ 2438400 w 9171709"/>
                <a:gd name="connsiteY11" fmla="*/ 1025236 h 4932218"/>
                <a:gd name="connsiteX12" fmla="*/ 2890982 w 9171709"/>
                <a:gd name="connsiteY12" fmla="*/ 1173018 h 4932218"/>
                <a:gd name="connsiteX13" fmla="*/ 3131127 w 9171709"/>
                <a:gd name="connsiteY13" fmla="*/ 1200727 h 4932218"/>
                <a:gd name="connsiteX14" fmla="*/ 3426691 w 9171709"/>
                <a:gd name="connsiteY14" fmla="*/ 1246909 h 4932218"/>
                <a:gd name="connsiteX15" fmla="*/ 3694545 w 9171709"/>
                <a:gd name="connsiteY15" fmla="*/ 1302327 h 4932218"/>
                <a:gd name="connsiteX16" fmla="*/ 3953164 w 9171709"/>
                <a:gd name="connsiteY16" fmla="*/ 1505527 h 4932218"/>
                <a:gd name="connsiteX17" fmla="*/ 4174836 w 9171709"/>
                <a:gd name="connsiteY17" fmla="*/ 1801091 h 4932218"/>
                <a:gd name="connsiteX18" fmla="*/ 4202545 w 9171709"/>
                <a:gd name="connsiteY18" fmla="*/ 1948873 h 4932218"/>
                <a:gd name="connsiteX19" fmla="*/ 4248727 w 9171709"/>
                <a:gd name="connsiteY19" fmla="*/ 2013527 h 4932218"/>
                <a:gd name="connsiteX20" fmla="*/ 4525818 w 9171709"/>
                <a:gd name="connsiteY20" fmla="*/ 2438400 h 4932218"/>
                <a:gd name="connsiteX21" fmla="*/ 4729018 w 9171709"/>
                <a:gd name="connsiteY21" fmla="*/ 2807854 h 4932218"/>
                <a:gd name="connsiteX22" fmla="*/ 4978400 w 9171709"/>
                <a:gd name="connsiteY22" fmla="*/ 2946400 h 4932218"/>
                <a:gd name="connsiteX23" fmla="*/ 5153891 w 9171709"/>
                <a:gd name="connsiteY23" fmla="*/ 2983345 h 4932218"/>
                <a:gd name="connsiteX24" fmla="*/ 5237018 w 9171709"/>
                <a:gd name="connsiteY24" fmla="*/ 3066473 h 4932218"/>
                <a:gd name="connsiteX25" fmla="*/ 5421745 w 9171709"/>
                <a:gd name="connsiteY25" fmla="*/ 3362036 h 4932218"/>
                <a:gd name="connsiteX26" fmla="*/ 5615709 w 9171709"/>
                <a:gd name="connsiteY26" fmla="*/ 3629891 h 4932218"/>
                <a:gd name="connsiteX27" fmla="*/ 5948218 w 9171709"/>
                <a:gd name="connsiteY27" fmla="*/ 3833091 h 4932218"/>
                <a:gd name="connsiteX28" fmla="*/ 6308436 w 9171709"/>
                <a:gd name="connsiteY28" fmla="*/ 4036291 h 4932218"/>
                <a:gd name="connsiteX29" fmla="*/ 6650182 w 9171709"/>
                <a:gd name="connsiteY29" fmla="*/ 4091709 h 4932218"/>
                <a:gd name="connsiteX30" fmla="*/ 7038109 w 9171709"/>
                <a:gd name="connsiteY30" fmla="*/ 4165600 h 4932218"/>
                <a:gd name="connsiteX31" fmla="*/ 7629236 w 9171709"/>
                <a:gd name="connsiteY31" fmla="*/ 4137891 h 4932218"/>
                <a:gd name="connsiteX32" fmla="*/ 7961745 w 9171709"/>
                <a:gd name="connsiteY32" fmla="*/ 4248727 h 4932218"/>
                <a:gd name="connsiteX33" fmla="*/ 8266545 w 9171709"/>
                <a:gd name="connsiteY33" fmla="*/ 4461164 h 4932218"/>
                <a:gd name="connsiteX34" fmla="*/ 8349673 w 9171709"/>
                <a:gd name="connsiteY34" fmla="*/ 4710545 h 4932218"/>
                <a:gd name="connsiteX35" fmla="*/ 9171709 w 9171709"/>
                <a:gd name="connsiteY35" fmla="*/ 4932218 h 4932218"/>
                <a:gd name="connsiteX36" fmla="*/ 9162473 w 9171709"/>
                <a:gd name="connsiteY36" fmla="*/ 4784436 h 4932218"/>
                <a:gd name="connsiteX37" fmla="*/ 8737600 w 9171709"/>
                <a:gd name="connsiteY37" fmla="*/ 4165600 h 4932218"/>
                <a:gd name="connsiteX38" fmla="*/ 8035636 w 9171709"/>
                <a:gd name="connsiteY38" fmla="*/ 3278909 h 4932218"/>
                <a:gd name="connsiteX39" fmla="*/ 7435273 w 9171709"/>
                <a:gd name="connsiteY39" fmla="*/ 2604654 h 4932218"/>
                <a:gd name="connsiteX40" fmla="*/ 6866428 w 9171709"/>
                <a:gd name="connsiteY40" fmla="*/ 2062480 h 4932218"/>
                <a:gd name="connsiteX41" fmla="*/ 6169891 w 9171709"/>
                <a:gd name="connsiteY41" fmla="*/ 1504488 h 4932218"/>
                <a:gd name="connsiteX42" fmla="*/ 5467927 w 9171709"/>
                <a:gd name="connsiteY42" fmla="*/ 997527 h 4932218"/>
                <a:gd name="connsiteX43" fmla="*/ 4636655 w 9171709"/>
                <a:gd name="connsiteY43" fmla="*/ 498764 h 4932218"/>
                <a:gd name="connsiteX44" fmla="*/ 3731491 w 9171709"/>
                <a:gd name="connsiteY44" fmla="*/ 0 h 4932218"/>
                <a:gd name="connsiteX0" fmla="*/ 3739111 w 9171709"/>
                <a:gd name="connsiteY0" fmla="*/ 0 h 4909358"/>
                <a:gd name="connsiteX1" fmla="*/ 794327 w 9171709"/>
                <a:gd name="connsiteY1" fmla="*/ 235758 h 4909358"/>
                <a:gd name="connsiteX2" fmla="*/ 0 w 9171709"/>
                <a:gd name="connsiteY2" fmla="*/ 752994 h 4909358"/>
                <a:gd name="connsiteX3" fmla="*/ 267855 w 9171709"/>
                <a:gd name="connsiteY3" fmla="*/ 799176 h 4909358"/>
                <a:gd name="connsiteX4" fmla="*/ 526473 w 9171709"/>
                <a:gd name="connsiteY4" fmla="*/ 826885 h 4909358"/>
                <a:gd name="connsiteX5" fmla="*/ 794327 w 9171709"/>
                <a:gd name="connsiteY5" fmla="*/ 826885 h 4909358"/>
                <a:gd name="connsiteX6" fmla="*/ 1025236 w 9171709"/>
                <a:gd name="connsiteY6" fmla="*/ 882304 h 4909358"/>
                <a:gd name="connsiteX7" fmla="*/ 1293091 w 9171709"/>
                <a:gd name="connsiteY7" fmla="*/ 956194 h 4909358"/>
                <a:gd name="connsiteX8" fmla="*/ 1431636 w 9171709"/>
                <a:gd name="connsiteY8" fmla="*/ 1011613 h 4909358"/>
                <a:gd name="connsiteX9" fmla="*/ 1662545 w 9171709"/>
                <a:gd name="connsiteY9" fmla="*/ 993140 h 4909358"/>
                <a:gd name="connsiteX10" fmla="*/ 1911927 w 9171709"/>
                <a:gd name="connsiteY10" fmla="*/ 1057794 h 4909358"/>
                <a:gd name="connsiteX11" fmla="*/ 2438400 w 9171709"/>
                <a:gd name="connsiteY11" fmla="*/ 1002376 h 4909358"/>
                <a:gd name="connsiteX12" fmla="*/ 2890982 w 9171709"/>
                <a:gd name="connsiteY12" fmla="*/ 1150158 h 4909358"/>
                <a:gd name="connsiteX13" fmla="*/ 3131127 w 9171709"/>
                <a:gd name="connsiteY13" fmla="*/ 1177867 h 4909358"/>
                <a:gd name="connsiteX14" fmla="*/ 3426691 w 9171709"/>
                <a:gd name="connsiteY14" fmla="*/ 1224049 h 4909358"/>
                <a:gd name="connsiteX15" fmla="*/ 3694545 w 9171709"/>
                <a:gd name="connsiteY15" fmla="*/ 1279467 h 4909358"/>
                <a:gd name="connsiteX16" fmla="*/ 3953164 w 9171709"/>
                <a:gd name="connsiteY16" fmla="*/ 1482667 h 4909358"/>
                <a:gd name="connsiteX17" fmla="*/ 4174836 w 9171709"/>
                <a:gd name="connsiteY17" fmla="*/ 1778231 h 4909358"/>
                <a:gd name="connsiteX18" fmla="*/ 4202545 w 9171709"/>
                <a:gd name="connsiteY18" fmla="*/ 1926013 h 4909358"/>
                <a:gd name="connsiteX19" fmla="*/ 4248727 w 9171709"/>
                <a:gd name="connsiteY19" fmla="*/ 1990667 h 4909358"/>
                <a:gd name="connsiteX20" fmla="*/ 4525818 w 9171709"/>
                <a:gd name="connsiteY20" fmla="*/ 2415540 h 4909358"/>
                <a:gd name="connsiteX21" fmla="*/ 4729018 w 9171709"/>
                <a:gd name="connsiteY21" fmla="*/ 2784994 h 4909358"/>
                <a:gd name="connsiteX22" fmla="*/ 4978400 w 9171709"/>
                <a:gd name="connsiteY22" fmla="*/ 2923540 h 4909358"/>
                <a:gd name="connsiteX23" fmla="*/ 5153891 w 9171709"/>
                <a:gd name="connsiteY23" fmla="*/ 2960485 h 4909358"/>
                <a:gd name="connsiteX24" fmla="*/ 5237018 w 9171709"/>
                <a:gd name="connsiteY24" fmla="*/ 3043613 h 4909358"/>
                <a:gd name="connsiteX25" fmla="*/ 5421745 w 9171709"/>
                <a:gd name="connsiteY25" fmla="*/ 3339176 h 4909358"/>
                <a:gd name="connsiteX26" fmla="*/ 5615709 w 9171709"/>
                <a:gd name="connsiteY26" fmla="*/ 3607031 h 4909358"/>
                <a:gd name="connsiteX27" fmla="*/ 5948218 w 9171709"/>
                <a:gd name="connsiteY27" fmla="*/ 3810231 h 4909358"/>
                <a:gd name="connsiteX28" fmla="*/ 6308436 w 9171709"/>
                <a:gd name="connsiteY28" fmla="*/ 4013431 h 4909358"/>
                <a:gd name="connsiteX29" fmla="*/ 6650182 w 9171709"/>
                <a:gd name="connsiteY29" fmla="*/ 4068849 h 4909358"/>
                <a:gd name="connsiteX30" fmla="*/ 7038109 w 9171709"/>
                <a:gd name="connsiteY30" fmla="*/ 4142740 h 4909358"/>
                <a:gd name="connsiteX31" fmla="*/ 7629236 w 9171709"/>
                <a:gd name="connsiteY31" fmla="*/ 4115031 h 4909358"/>
                <a:gd name="connsiteX32" fmla="*/ 7961745 w 9171709"/>
                <a:gd name="connsiteY32" fmla="*/ 4225867 h 4909358"/>
                <a:gd name="connsiteX33" fmla="*/ 8266545 w 9171709"/>
                <a:gd name="connsiteY33" fmla="*/ 4438304 h 4909358"/>
                <a:gd name="connsiteX34" fmla="*/ 8349673 w 9171709"/>
                <a:gd name="connsiteY34" fmla="*/ 4687685 h 4909358"/>
                <a:gd name="connsiteX35" fmla="*/ 9171709 w 9171709"/>
                <a:gd name="connsiteY35" fmla="*/ 4909358 h 4909358"/>
                <a:gd name="connsiteX36" fmla="*/ 9162473 w 9171709"/>
                <a:gd name="connsiteY36" fmla="*/ 4761576 h 4909358"/>
                <a:gd name="connsiteX37" fmla="*/ 8737600 w 9171709"/>
                <a:gd name="connsiteY37" fmla="*/ 4142740 h 4909358"/>
                <a:gd name="connsiteX38" fmla="*/ 8035636 w 9171709"/>
                <a:gd name="connsiteY38" fmla="*/ 3256049 h 4909358"/>
                <a:gd name="connsiteX39" fmla="*/ 7435273 w 9171709"/>
                <a:gd name="connsiteY39" fmla="*/ 2581794 h 4909358"/>
                <a:gd name="connsiteX40" fmla="*/ 6866428 w 9171709"/>
                <a:gd name="connsiteY40" fmla="*/ 2039620 h 4909358"/>
                <a:gd name="connsiteX41" fmla="*/ 6169891 w 9171709"/>
                <a:gd name="connsiteY41" fmla="*/ 1481628 h 4909358"/>
                <a:gd name="connsiteX42" fmla="*/ 5467927 w 9171709"/>
                <a:gd name="connsiteY42" fmla="*/ 974667 h 4909358"/>
                <a:gd name="connsiteX43" fmla="*/ 4636655 w 9171709"/>
                <a:gd name="connsiteY43" fmla="*/ 475904 h 4909358"/>
                <a:gd name="connsiteX44" fmla="*/ 3739111 w 9171709"/>
                <a:gd name="connsiteY44" fmla="*/ 0 h 4909358"/>
                <a:gd name="connsiteX0" fmla="*/ 3739111 w 9171709"/>
                <a:gd name="connsiteY0" fmla="*/ 0 h 4909358"/>
                <a:gd name="connsiteX1" fmla="*/ 775277 w 9171709"/>
                <a:gd name="connsiteY1" fmla="*/ 231948 h 4909358"/>
                <a:gd name="connsiteX2" fmla="*/ 0 w 9171709"/>
                <a:gd name="connsiteY2" fmla="*/ 752994 h 4909358"/>
                <a:gd name="connsiteX3" fmla="*/ 267855 w 9171709"/>
                <a:gd name="connsiteY3" fmla="*/ 799176 h 4909358"/>
                <a:gd name="connsiteX4" fmla="*/ 526473 w 9171709"/>
                <a:gd name="connsiteY4" fmla="*/ 826885 h 4909358"/>
                <a:gd name="connsiteX5" fmla="*/ 794327 w 9171709"/>
                <a:gd name="connsiteY5" fmla="*/ 826885 h 4909358"/>
                <a:gd name="connsiteX6" fmla="*/ 1025236 w 9171709"/>
                <a:gd name="connsiteY6" fmla="*/ 882304 h 4909358"/>
                <a:gd name="connsiteX7" fmla="*/ 1293091 w 9171709"/>
                <a:gd name="connsiteY7" fmla="*/ 956194 h 4909358"/>
                <a:gd name="connsiteX8" fmla="*/ 1431636 w 9171709"/>
                <a:gd name="connsiteY8" fmla="*/ 1011613 h 4909358"/>
                <a:gd name="connsiteX9" fmla="*/ 1662545 w 9171709"/>
                <a:gd name="connsiteY9" fmla="*/ 993140 h 4909358"/>
                <a:gd name="connsiteX10" fmla="*/ 1911927 w 9171709"/>
                <a:gd name="connsiteY10" fmla="*/ 1057794 h 4909358"/>
                <a:gd name="connsiteX11" fmla="*/ 2438400 w 9171709"/>
                <a:gd name="connsiteY11" fmla="*/ 1002376 h 4909358"/>
                <a:gd name="connsiteX12" fmla="*/ 2890982 w 9171709"/>
                <a:gd name="connsiteY12" fmla="*/ 1150158 h 4909358"/>
                <a:gd name="connsiteX13" fmla="*/ 3131127 w 9171709"/>
                <a:gd name="connsiteY13" fmla="*/ 1177867 h 4909358"/>
                <a:gd name="connsiteX14" fmla="*/ 3426691 w 9171709"/>
                <a:gd name="connsiteY14" fmla="*/ 1224049 h 4909358"/>
                <a:gd name="connsiteX15" fmla="*/ 3694545 w 9171709"/>
                <a:gd name="connsiteY15" fmla="*/ 1279467 h 4909358"/>
                <a:gd name="connsiteX16" fmla="*/ 3953164 w 9171709"/>
                <a:gd name="connsiteY16" fmla="*/ 1482667 h 4909358"/>
                <a:gd name="connsiteX17" fmla="*/ 4174836 w 9171709"/>
                <a:gd name="connsiteY17" fmla="*/ 1778231 h 4909358"/>
                <a:gd name="connsiteX18" fmla="*/ 4202545 w 9171709"/>
                <a:gd name="connsiteY18" fmla="*/ 1926013 h 4909358"/>
                <a:gd name="connsiteX19" fmla="*/ 4248727 w 9171709"/>
                <a:gd name="connsiteY19" fmla="*/ 1990667 h 4909358"/>
                <a:gd name="connsiteX20" fmla="*/ 4525818 w 9171709"/>
                <a:gd name="connsiteY20" fmla="*/ 2415540 h 4909358"/>
                <a:gd name="connsiteX21" fmla="*/ 4729018 w 9171709"/>
                <a:gd name="connsiteY21" fmla="*/ 2784994 h 4909358"/>
                <a:gd name="connsiteX22" fmla="*/ 4978400 w 9171709"/>
                <a:gd name="connsiteY22" fmla="*/ 2923540 h 4909358"/>
                <a:gd name="connsiteX23" fmla="*/ 5153891 w 9171709"/>
                <a:gd name="connsiteY23" fmla="*/ 2960485 h 4909358"/>
                <a:gd name="connsiteX24" fmla="*/ 5237018 w 9171709"/>
                <a:gd name="connsiteY24" fmla="*/ 3043613 h 4909358"/>
                <a:gd name="connsiteX25" fmla="*/ 5421745 w 9171709"/>
                <a:gd name="connsiteY25" fmla="*/ 3339176 h 4909358"/>
                <a:gd name="connsiteX26" fmla="*/ 5615709 w 9171709"/>
                <a:gd name="connsiteY26" fmla="*/ 3607031 h 4909358"/>
                <a:gd name="connsiteX27" fmla="*/ 5948218 w 9171709"/>
                <a:gd name="connsiteY27" fmla="*/ 3810231 h 4909358"/>
                <a:gd name="connsiteX28" fmla="*/ 6308436 w 9171709"/>
                <a:gd name="connsiteY28" fmla="*/ 4013431 h 4909358"/>
                <a:gd name="connsiteX29" fmla="*/ 6650182 w 9171709"/>
                <a:gd name="connsiteY29" fmla="*/ 4068849 h 4909358"/>
                <a:gd name="connsiteX30" fmla="*/ 7038109 w 9171709"/>
                <a:gd name="connsiteY30" fmla="*/ 4142740 h 4909358"/>
                <a:gd name="connsiteX31" fmla="*/ 7629236 w 9171709"/>
                <a:gd name="connsiteY31" fmla="*/ 4115031 h 4909358"/>
                <a:gd name="connsiteX32" fmla="*/ 7961745 w 9171709"/>
                <a:gd name="connsiteY32" fmla="*/ 4225867 h 4909358"/>
                <a:gd name="connsiteX33" fmla="*/ 8266545 w 9171709"/>
                <a:gd name="connsiteY33" fmla="*/ 4438304 h 4909358"/>
                <a:gd name="connsiteX34" fmla="*/ 8349673 w 9171709"/>
                <a:gd name="connsiteY34" fmla="*/ 4687685 h 4909358"/>
                <a:gd name="connsiteX35" fmla="*/ 9171709 w 9171709"/>
                <a:gd name="connsiteY35" fmla="*/ 4909358 h 4909358"/>
                <a:gd name="connsiteX36" fmla="*/ 9162473 w 9171709"/>
                <a:gd name="connsiteY36" fmla="*/ 4761576 h 4909358"/>
                <a:gd name="connsiteX37" fmla="*/ 8737600 w 9171709"/>
                <a:gd name="connsiteY37" fmla="*/ 4142740 h 4909358"/>
                <a:gd name="connsiteX38" fmla="*/ 8035636 w 9171709"/>
                <a:gd name="connsiteY38" fmla="*/ 3256049 h 4909358"/>
                <a:gd name="connsiteX39" fmla="*/ 7435273 w 9171709"/>
                <a:gd name="connsiteY39" fmla="*/ 2581794 h 4909358"/>
                <a:gd name="connsiteX40" fmla="*/ 6866428 w 9171709"/>
                <a:gd name="connsiteY40" fmla="*/ 2039620 h 4909358"/>
                <a:gd name="connsiteX41" fmla="*/ 6169891 w 9171709"/>
                <a:gd name="connsiteY41" fmla="*/ 1481628 h 4909358"/>
                <a:gd name="connsiteX42" fmla="*/ 5467927 w 9171709"/>
                <a:gd name="connsiteY42" fmla="*/ 974667 h 4909358"/>
                <a:gd name="connsiteX43" fmla="*/ 4636655 w 9171709"/>
                <a:gd name="connsiteY43" fmla="*/ 475904 h 4909358"/>
                <a:gd name="connsiteX44" fmla="*/ 3739111 w 9171709"/>
                <a:gd name="connsiteY44" fmla="*/ 0 h 4909358"/>
                <a:gd name="connsiteX0" fmla="*/ 3739111 w 9171709"/>
                <a:gd name="connsiteY0" fmla="*/ 0 h 4909358"/>
                <a:gd name="connsiteX1" fmla="*/ 775277 w 9171709"/>
                <a:gd name="connsiteY1" fmla="*/ 231948 h 4909358"/>
                <a:gd name="connsiteX2" fmla="*/ 0 w 9171709"/>
                <a:gd name="connsiteY2" fmla="*/ 752994 h 4909358"/>
                <a:gd name="connsiteX3" fmla="*/ 267855 w 9171709"/>
                <a:gd name="connsiteY3" fmla="*/ 799176 h 4909358"/>
                <a:gd name="connsiteX4" fmla="*/ 553143 w 9171709"/>
                <a:gd name="connsiteY4" fmla="*/ 823075 h 4909358"/>
                <a:gd name="connsiteX5" fmla="*/ 794327 w 9171709"/>
                <a:gd name="connsiteY5" fmla="*/ 826885 h 4909358"/>
                <a:gd name="connsiteX6" fmla="*/ 1025236 w 9171709"/>
                <a:gd name="connsiteY6" fmla="*/ 882304 h 4909358"/>
                <a:gd name="connsiteX7" fmla="*/ 1293091 w 9171709"/>
                <a:gd name="connsiteY7" fmla="*/ 956194 h 4909358"/>
                <a:gd name="connsiteX8" fmla="*/ 1431636 w 9171709"/>
                <a:gd name="connsiteY8" fmla="*/ 1011613 h 4909358"/>
                <a:gd name="connsiteX9" fmla="*/ 1662545 w 9171709"/>
                <a:gd name="connsiteY9" fmla="*/ 993140 h 4909358"/>
                <a:gd name="connsiteX10" fmla="*/ 1911927 w 9171709"/>
                <a:gd name="connsiteY10" fmla="*/ 1057794 h 4909358"/>
                <a:gd name="connsiteX11" fmla="*/ 2438400 w 9171709"/>
                <a:gd name="connsiteY11" fmla="*/ 1002376 h 4909358"/>
                <a:gd name="connsiteX12" fmla="*/ 2890982 w 9171709"/>
                <a:gd name="connsiteY12" fmla="*/ 1150158 h 4909358"/>
                <a:gd name="connsiteX13" fmla="*/ 3131127 w 9171709"/>
                <a:gd name="connsiteY13" fmla="*/ 1177867 h 4909358"/>
                <a:gd name="connsiteX14" fmla="*/ 3426691 w 9171709"/>
                <a:gd name="connsiteY14" fmla="*/ 1224049 h 4909358"/>
                <a:gd name="connsiteX15" fmla="*/ 3694545 w 9171709"/>
                <a:gd name="connsiteY15" fmla="*/ 1279467 h 4909358"/>
                <a:gd name="connsiteX16" fmla="*/ 3953164 w 9171709"/>
                <a:gd name="connsiteY16" fmla="*/ 1482667 h 4909358"/>
                <a:gd name="connsiteX17" fmla="*/ 4174836 w 9171709"/>
                <a:gd name="connsiteY17" fmla="*/ 1778231 h 4909358"/>
                <a:gd name="connsiteX18" fmla="*/ 4202545 w 9171709"/>
                <a:gd name="connsiteY18" fmla="*/ 1926013 h 4909358"/>
                <a:gd name="connsiteX19" fmla="*/ 4248727 w 9171709"/>
                <a:gd name="connsiteY19" fmla="*/ 1990667 h 4909358"/>
                <a:gd name="connsiteX20" fmla="*/ 4525818 w 9171709"/>
                <a:gd name="connsiteY20" fmla="*/ 2415540 h 4909358"/>
                <a:gd name="connsiteX21" fmla="*/ 4729018 w 9171709"/>
                <a:gd name="connsiteY21" fmla="*/ 2784994 h 4909358"/>
                <a:gd name="connsiteX22" fmla="*/ 4978400 w 9171709"/>
                <a:gd name="connsiteY22" fmla="*/ 2923540 h 4909358"/>
                <a:gd name="connsiteX23" fmla="*/ 5153891 w 9171709"/>
                <a:gd name="connsiteY23" fmla="*/ 2960485 h 4909358"/>
                <a:gd name="connsiteX24" fmla="*/ 5237018 w 9171709"/>
                <a:gd name="connsiteY24" fmla="*/ 3043613 h 4909358"/>
                <a:gd name="connsiteX25" fmla="*/ 5421745 w 9171709"/>
                <a:gd name="connsiteY25" fmla="*/ 3339176 h 4909358"/>
                <a:gd name="connsiteX26" fmla="*/ 5615709 w 9171709"/>
                <a:gd name="connsiteY26" fmla="*/ 3607031 h 4909358"/>
                <a:gd name="connsiteX27" fmla="*/ 5948218 w 9171709"/>
                <a:gd name="connsiteY27" fmla="*/ 3810231 h 4909358"/>
                <a:gd name="connsiteX28" fmla="*/ 6308436 w 9171709"/>
                <a:gd name="connsiteY28" fmla="*/ 4013431 h 4909358"/>
                <a:gd name="connsiteX29" fmla="*/ 6650182 w 9171709"/>
                <a:gd name="connsiteY29" fmla="*/ 4068849 h 4909358"/>
                <a:gd name="connsiteX30" fmla="*/ 7038109 w 9171709"/>
                <a:gd name="connsiteY30" fmla="*/ 4142740 h 4909358"/>
                <a:gd name="connsiteX31" fmla="*/ 7629236 w 9171709"/>
                <a:gd name="connsiteY31" fmla="*/ 4115031 h 4909358"/>
                <a:gd name="connsiteX32" fmla="*/ 7961745 w 9171709"/>
                <a:gd name="connsiteY32" fmla="*/ 4225867 h 4909358"/>
                <a:gd name="connsiteX33" fmla="*/ 8266545 w 9171709"/>
                <a:gd name="connsiteY33" fmla="*/ 4438304 h 4909358"/>
                <a:gd name="connsiteX34" fmla="*/ 8349673 w 9171709"/>
                <a:gd name="connsiteY34" fmla="*/ 4687685 h 4909358"/>
                <a:gd name="connsiteX35" fmla="*/ 9171709 w 9171709"/>
                <a:gd name="connsiteY35" fmla="*/ 4909358 h 4909358"/>
                <a:gd name="connsiteX36" fmla="*/ 9162473 w 9171709"/>
                <a:gd name="connsiteY36" fmla="*/ 4761576 h 4909358"/>
                <a:gd name="connsiteX37" fmla="*/ 8737600 w 9171709"/>
                <a:gd name="connsiteY37" fmla="*/ 4142740 h 4909358"/>
                <a:gd name="connsiteX38" fmla="*/ 8035636 w 9171709"/>
                <a:gd name="connsiteY38" fmla="*/ 3256049 h 4909358"/>
                <a:gd name="connsiteX39" fmla="*/ 7435273 w 9171709"/>
                <a:gd name="connsiteY39" fmla="*/ 2581794 h 4909358"/>
                <a:gd name="connsiteX40" fmla="*/ 6866428 w 9171709"/>
                <a:gd name="connsiteY40" fmla="*/ 2039620 h 4909358"/>
                <a:gd name="connsiteX41" fmla="*/ 6169891 w 9171709"/>
                <a:gd name="connsiteY41" fmla="*/ 1481628 h 4909358"/>
                <a:gd name="connsiteX42" fmla="*/ 5467927 w 9171709"/>
                <a:gd name="connsiteY42" fmla="*/ 974667 h 4909358"/>
                <a:gd name="connsiteX43" fmla="*/ 4636655 w 9171709"/>
                <a:gd name="connsiteY43" fmla="*/ 475904 h 4909358"/>
                <a:gd name="connsiteX44" fmla="*/ 3739111 w 9171709"/>
                <a:gd name="connsiteY44" fmla="*/ 0 h 4909358"/>
                <a:gd name="connsiteX0" fmla="*/ 3739111 w 9171709"/>
                <a:gd name="connsiteY0" fmla="*/ 0 h 4909358"/>
                <a:gd name="connsiteX1" fmla="*/ 775277 w 9171709"/>
                <a:gd name="connsiteY1" fmla="*/ 231948 h 4909358"/>
                <a:gd name="connsiteX2" fmla="*/ 0 w 9171709"/>
                <a:gd name="connsiteY2" fmla="*/ 752994 h 4909358"/>
                <a:gd name="connsiteX3" fmla="*/ 267855 w 9171709"/>
                <a:gd name="connsiteY3" fmla="*/ 799176 h 4909358"/>
                <a:gd name="connsiteX4" fmla="*/ 553143 w 9171709"/>
                <a:gd name="connsiteY4" fmla="*/ 823075 h 4909358"/>
                <a:gd name="connsiteX5" fmla="*/ 794327 w 9171709"/>
                <a:gd name="connsiteY5" fmla="*/ 826885 h 4909358"/>
                <a:gd name="connsiteX6" fmla="*/ 1025236 w 9171709"/>
                <a:gd name="connsiteY6" fmla="*/ 882304 h 4909358"/>
                <a:gd name="connsiteX7" fmla="*/ 1293091 w 9171709"/>
                <a:gd name="connsiteY7" fmla="*/ 956194 h 4909358"/>
                <a:gd name="connsiteX8" fmla="*/ 1431636 w 9171709"/>
                <a:gd name="connsiteY8" fmla="*/ 1011613 h 4909358"/>
                <a:gd name="connsiteX9" fmla="*/ 1662545 w 9171709"/>
                <a:gd name="connsiteY9" fmla="*/ 993140 h 4909358"/>
                <a:gd name="connsiteX10" fmla="*/ 1911927 w 9171709"/>
                <a:gd name="connsiteY10" fmla="*/ 1057794 h 4909358"/>
                <a:gd name="connsiteX11" fmla="*/ 2438400 w 9171709"/>
                <a:gd name="connsiteY11" fmla="*/ 1002376 h 4909358"/>
                <a:gd name="connsiteX12" fmla="*/ 2890982 w 9171709"/>
                <a:gd name="connsiteY12" fmla="*/ 1150158 h 4909358"/>
                <a:gd name="connsiteX13" fmla="*/ 3131127 w 9171709"/>
                <a:gd name="connsiteY13" fmla="*/ 1177867 h 4909358"/>
                <a:gd name="connsiteX14" fmla="*/ 3426691 w 9171709"/>
                <a:gd name="connsiteY14" fmla="*/ 1224049 h 4909358"/>
                <a:gd name="connsiteX15" fmla="*/ 3675495 w 9171709"/>
                <a:gd name="connsiteY15" fmla="*/ 1279467 h 4909358"/>
                <a:gd name="connsiteX16" fmla="*/ 3953164 w 9171709"/>
                <a:gd name="connsiteY16" fmla="*/ 1482667 h 4909358"/>
                <a:gd name="connsiteX17" fmla="*/ 4174836 w 9171709"/>
                <a:gd name="connsiteY17" fmla="*/ 1778231 h 4909358"/>
                <a:gd name="connsiteX18" fmla="*/ 4202545 w 9171709"/>
                <a:gd name="connsiteY18" fmla="*/ 1926013 h 4909358"/>
                <a:gd name="connsiteX19" fmla="*/ 4248727 w 9171709"/>
                <a:gd name="connsiteY19" fmla="*/ 1990667 h 4909358"/>
                <a:gd name="connsiteX20" fmla="*/ 4525818 w 9171709"/>
                <a:gd name="connsiteY20" fmla="*/ 2415540 h 4909358"/>
                <a:gd name="connsiteX21" fmla="*/ 4729018 w 9171709"/>
                <a:gd name="connsiteY21" fmla="*/ 2784994 h 4909358"/>
                <a:gd name="connsiteX22" fmla="*/ 4978400 w 9171709"/>
                <a:gd name="connsiteY22" fmla="*/ 2923540 h 4909358"/>
                <a:gd name="connsiteX23" fmla="*/ 5153891 w 9171709"/>
                <a:gd name="connsiteY23" fmla="*/ 2960485 h 4909358"/>
                <a:gd name="connsiteX24" fmla="*/ 5237018 w 9171709"/>
                <a:gd name="connsiteY24" fmla="*/ 3043613 h 4909358"/>
                <a:gd name="connsiteX25" fmla="*/ 5421745 w 9171709"/>
                <a:gd name="connsiteY25" fmla="*/ 3339176 h 4909358"/>
                <a:gd name="connsiteX26" fmla="*/ 5615709 w 9171709"/>
                <a:gd name="connsiteY26" fmla="*/ 3607031 h 4909358"/>
                <a:gd name="connsiteX27" fmla="*/ 5948218 w 9171709"/>
                <a:gd name="connsiteY27" fmla="*/ 3810231 h 4909358"/>
                <a:gd name="connsiteX28" fmla="*/ 6308436 w 9171709"/>
                <a:gd name="connsiteY28" fmla="*/ 4013431 h 4909358"/>
                <a:gd name="connsiteX29" fmla="*/ 6650182 w 9171709"/>
                <a:gd name="connsiteY29" fmla="*/ 4068849 h 4909358"/>
                <a:gd name="connsiteX30" fmla="*/ 7038109 w 9171709"/>
                <a:gd name="connsiteY30" fmla="*/ 4142740 h 4909358"/>
                <a:gd name="connsiteX31" fmla="*/ 7629236 w 9171709"/>
                <a:gd name="connsiteY31" fmla="*/ 4115031 h 4909358"/>
                <a:gd name="connsiteX32" fmla="*/ 7961745 w 9171709"/>
                <a:gd name="connsiteY32" fmla="*/ 4225867 h 4909358"/>
                <a:gd name="connsiteX33" fmla="*/ 8266545 w 9171709"/>
                <a:gd name="connsiteY33" fmla="*/ 4438304 h 4909358"/>
                <a:gd name="connsiteX34" fmla="*/ 8349673 w 9171709"/>
                <a:gd name="connsiteY34" fmla="*/ 4687685 h 4909358"/>
                <a:gd name="connsiteX35" fmla="*/ 9171709 w 9171709"/>
                <a:gd name="connsiteY35" fmla="*/ 4909358 h 4909358"/>
                <a:gd name="connsiteX36" fmla="*/ 9162473 w 9171709"/>
                <a:gd name="connsiteY36" fmla="*/ 4761576 h 4909358"/>
                <a:gd name="connsiteX37" fmla="*/ 8737600 w 9171709"/>
                <a:gd name="connsiteY37" fmla="*/ 4142740 h 4909358"/>
                <a:gd name="connsiteX38" fmla="*/ 8035636 w 9171709"/>
                <a:gd name="connsiteY38" fmla="*/ 3256049 h 4909358"/>
                <a:gd name="connsiteX39" fmla="*/ 7435273 w 9171709"/>
                <a:gd name="connsiteY39" fmla="*/ 2581794 h 4909358"/>
                <a:gd name="connsiteX40" fmla="*/ 6866428 w 9171709"/>
                <a:gd name="connsiteY40" fmla="*/ 2039620 h 4909358"/>
                <a:gd name="connsiteX41" fmla="*/ 6169891 w 9171709"/>
                <a:gd name="connsiteY41" fmla="*/ 1481628 h 4909358"/>
                <a:gd name="connsiteX42" fmla="*/ 5467927 w 9171709"/>
                <a:gd name="connsiteY42" fmla="*/ 974667 h 4909358"/>
                <a:gd name="connsiteX43" fmla="*/ 4636655 w 9171709"/>
                <a:gd name="connsiteY43" fmla="*/ 475904 h 4909358"/>
                <a:gd name="connsiteX44" fmla="*/ 3739111 w 9171709"/>
                <a:gd name="connsiteY44" fmla="*/ 0 h 4909358"/>
                <a:gd name="connsiteX0" fmla="*/ 3739111 w 9171709"/>
                <a:gd name="connsiteY0" fmla="*/ 0 h 4909358"/>
                <a:gd name="connsiteX1" fmla="*/ 775277 w 9171709"/>
                <a:gd name="connsiteY1" fmla="*/ 231948 h 4909358"/>
                <a:gd name="connsiteX2" fmla="*/ 0 w 9171709"/>
                <a:gd name="connsiteY2" fmla="*/ 752994 h 4909358"/>
                <a:gd name="connsiteX3" fmla="*/ 267855 w 9171709"/>
                <a:gd name="connsiteY3" fmla="*/ 799176 h 4909358"/>
                <a:gd name="connsiteX4" fmla="*/ 553143 w 9171709"/>
                <a:gd name="connsiteY4" fmla="*/ 823075 h 4909358"/>
                <a:gd name="connsiteX5" fmla="*/ 794327 w 9171709"/>
                <a:gd name="connsiteY5" fmla="*/ 826885 h 4909358"/>
                <a:gd name="connsiteX6" fmla="*/ 1025236 w 9171709"/>
                <a:gd name="connsiteY6" fmla="*/ 882304 h 4909358"/>
                <a:gd name="connsiteX7" fmla="*/ 1293091 w 9171709"/>
                <a:gd name="connsiteY7" fmla="*/ 956194 h 4909358"/>
                <a:gd name="connsiteX8" fmla="*/ 1431636 w 9171709"/>
                <a:gd name="connsiteY8" fmla="*/ 1011613 h 4909358"/>
                <a:gd name="connsiteX9" fmla="*/ 1662545 w 9171709"/>
                <a:gd name="connsiteY9" fmla="*/ 993140 h 4909358"/>
                <a:gd name="connsiteX10" fmla="*/ 1911927 w 9171709"/>
                <a:gd name="connsiteY10" fmla="*/ 1057794 h 4909358"/>
                <a:gd name="connsiteX11" fmla="*/ 2438400 w 9171709"/>
                <a:gd name="connsiteY11" fmla="*/ 1002376 h 4909358"/>
                <a:gd name="connsiteX12" fmla="*/ 2890982 w 9171709"/>
                <a:gd name="connsiteY12" fmla="*/ 1150158 h 4909358"/>
                <a:gd name="connsiteX13" fmla="*/ 3131127 w 9171709"/>
                <a:gd name="connsiteY13" fmla="*/ 1177867 h 4909358"/>
                <a:gd name="connsiteX14" fmla="*/ 3426691 w 9171709"/>
                <a:gd name="connsiteY14" fmla="*/ 1224049 h 4909358"/>
                <a:gd name="connsiteX15" fmla="*/ 3675495 w 9171709"/>
                <a:gd name="connsiteY15" fmla="*/ 1279467 h 4909358"/>
                <a:gd name="connsiteX16" fmla="*/ 3915064 w 9171709"/>
                <a:gd name="connsiteY16" fmla="*/ 1475047 h 4909358"/>
                <a:gd name="connsiteX17" fmla="*/ 4174836 w 9171709"/>
                <a:gd name="connsiteY17" fmla="*/ 1778231 h 4909358"/>
                <a:gd name="connsiteX18" fmla="*/ 4202545 w 9171709"/>
                <a:gd name="connsiteY18" fmla="*/ 1926013 h 4909358"/>
                <a:gd name="connsiteX19" fmla="*/ 4248727 w 9171709"/>
                <a:gd name="connsiteY19" fmla="*/ 1990667 h 4909358"/>
                <a:gd name="connsiteX20" fmla="*/ 4525818 w 9171709"/>
                <a:gd name="connsiteY20" fmla="*/ 2415540 h 4909358"/>
                <a:gd name="connsiteX21" fmla="*/ 4729018 w 9171709"/>
                <a:gd name="connsiteY21" fmla="*/ 2784994 h 4909358"/>
                <a:gd name="connsiteX22" fmla="*/ 4978400 w 9171709"/>
                <a:gd name="connsiteY22" fmla="*/ 2923540 h 4909358"/>
                <a:gd name="connsiteX23" fmla="*/ 5153891 w 9171709"/>
                <a:gd name="connsiteY23" fmla="*/ 2960485 h 4909358"/>
                <a:gd name="connsiteX24" fmla="*/ 5237018 w 9171709"/>
                <a:gd name="connsiteY24" fmla="*/ 3043613 h 4909358"/>
                <a:gd name="connsiteX25" fmla="*/ 5421745 w 9171709"/>
                <a:gd name="connsiteY25" fmla="*/ 3339176 h 4909358"/>
                <a:gd name="connsiteX26" fmla="*/ 5615709 w 9171709"/>
                <a:gd name="connsiteY26" fmla="*/ 3607031 h 4909358"/>
                <a:gd name="connsiteX27" fmla="*/ 5948218 w 9171709"/>
                <a:gd name="connsiteY27" fmla="*/ 3810231 h 4909358"/>
                <a:gd name="connsiteX28" fmla="*/ 6308436 w 9171709"/>
                <a:gd name="connsiteY28" fmla="*/ 4013431 h 4909358"/>
                <a:gd name="connsiteX29" fmla="*/ 6650182 w 9171709"/>
                <a:gd name="connsiteY29" fmla="*/ 4068849 h 4909358"/>
                <a:gd name="connsiteX30" fmla="*/ 7038109 w 9171709"/>
                <a:gd name="connsiteY30" fmla="*/ 4142740 h 4909358"/>
                <a:gd name="connsiteX31" fmla="*/ 7629236 w 9171709"/>
                <a:gd name="connsiteY31" fmla="*/ 4115031 h 4909358"/>
                <a:gd name="connsiteX32" fmla="*/ 7961745 w 9171709"/>
                <a:gd name="connsiteY32" fmla="*/ 4225867 h 4909358"/>
                <a:gd name="connsiteX33" fmla="*/ 8266545 w 9171709"/>
                <a:gd name="connsiteY33" fmla="*/ 4438304 h 4909358"/>
                <a:gd name="connsiteX34" fmla="*/ 8349673 w 9171709"/>
                <a:gd name="connsiteY34" fmla="*/ 4687685 h 4909358"/>
                <a:gd name="connsiteX35" fmla="*/ 9171709 w 9171709"/>
                <a:gd name="connsiteY35" fmla="*/ 4909358 h 4909358"/>
                <a:gd name="connsiteX36" fmla="*/ 9162473 w 9171709"/>
                <a:gd name="connsiteY36" fmla="*/ 4761576 h 4909358"/>
                <a:gd name="connsiteX37" fmla="*/ 8737600 w 9171709"/>
                <a:gd name="connsiteY37" fmla="*/ 4142740 h 4909358"/>
                <a:gd name="connsiteX38" fmla="*/ 8035636 w 9171709"/>
                <a:gd name="connsiteY38" fmla="*/ 3256049 h 4909358"/>
                <a:gd name="connsiteX39" fmla="*/ 7435273 w 9171709"/>
                <a:gd name="connsiteY39" fmla="*/ 2581794 h 4909358"/>
                <a:gd name="connsiteX40" fmla="*/ 6866428 w 9171709"/>
                <a:gd name="connsiteY40" fmla="*/ 2039620 h 4909358"/>
                <a:gd name="connsiteX41" fmla="*/ 6169891 w 9171709"/>
                <a:gd name="connsiteY41" fmla="*/ 1481628 h 4909358"/>
                <a:gd name="connsiteX42" fmla="*/ 5467927 w 9171709"/>
                <a:gd name="connsiteY42" fmla="*/ 974667 h 4909358"/>
                <a:gd name="connsiteX43" fmla="*/ 4636655 w 9171709"/>
                <a:gd name="connsiteY43" fmla="*/ 475904 h 4909358"/>
                <a:gd name="connsiteX44" fmla="*/ 3739111 w 9171709"/>
                <a:gd name="connsiteY44" fmla="*/ 0 h 4909358"/>
                <a:gd name="connsiteX0" fmla="*/ 3739111 w 9171709"/>
                <a:gd name="connsiteY0" fmla="*/ 0 h 4909358"/>
                <a:gd name="connsiteX1" fmla="*/ 775277 w 9171709"/>
                <a:gd name="connsiteY1" fmla="*/ 231948 h 4909358"/>
                <a:gd name="connsiteX2" fmla="*/ 0 w 9171709"/>
                <a:gd name="connsiteY2" fmla="*/ 752994 h 4909358"/>
                <a:gd name="connsiteX3" fmla="*/ 267855 w 9171709"/>
                <a:gd name="connsiteY3" fmla="*/ 799176 h 4909358"/>
                <a:gd name="connsiteX4" fmla="*/ 553143 w 9171709"/>
                <a:gd name="connsiteY4" fmla="*/ 823075 h 4909358"/>
                <a:gd name="connsiteX5" fmla="*/ 794327 w 9171709"/>
                <a:gd name="connsiteY5" fmla="*/ 826885 h 4909358"/>
                <a:gd name="connsiteX6" fmla="*/ 1025236 w 9171709"/>
                <a:gd name="connsiteY6" fmla="*/ 882304 h 4909358"/>
                <a:gd name="connsiteX7" fmla="*/ 1293091 w 9171709"/>
                <a:gd name="connsiteY7" fmla="*/ 956194 h 4909358"/>
                <a:gd name="connsiteX8" fmla="*/ 1431636 w 9171709"/>
                <a:gd name="connsiteY8" fmla="*/ 1011613 h 4909358"/>
                <a:gd name="connsiteX9" fmla="*/ 1662545 w 9171709"/>
                <a:gd name="connsiteY9" fmla="*/ 993140 h 4909358"/>
                <a:gd name="connsiteX10" fmla="*/ 1911927 w 9171709"/>
                <a:gd name="connsiteY10" fmla="*/ 1057794 h 4909358"/>
                <a:gd name="connsiteX11" fmla="*/ 2438400 w 9171709"/>
                <a:gd name="connsiteY11" fmla="*/ 1002376 h 4909358"/>
                <a:gd name="connsiteX12" fmla="*/ 2890982 w 9171709"/>
                <a:gd name="connsiteY12" fmla="*/ 1150158 h 4909358"/>
                <a:gd name="connsiteX13" fmla="*/ 3131127 w 9171709"/>
                <a:gd name="connsiteY13" fmla="*/ 1177867 h 4909358"/>
                <a:gd name="connsiteX14" fmla="*/ 3426691 w 9171709"/>
                <a:gd name="connsiteY14" fmla="*/ 1224049 h 4909358"/>
                <a:gd name="connsiteX15" fmla="*/ 3675495 w 9171709"/>
                <a:gd name="connsiteY15" fmla="*/ 1279467 h 4909358"/>
                <a:gd name="connsiteX16" fmla="*/ 3915064 w 9171709"/>
                <a:gd name="connsiteY16" fmla="*/ 1475047 h 4909358"/>
                <a:gd name="connsiteX17" fmla="*/ 4106256 w 9171709"/>
                <a:gd name="connsiteY17" fmla="*/ 1724891 h 4909358"/>
                <a:gd name="connsiteX18" fmla="*/ 4202545 w 9171709"/>
                <a:gd name="connsiteY18" fmla="*/ 1926013 h 4909358"/>
                <a:gd name="connsiteX19" fmla="*/ 4248727 w 9171709"/>
                <a:gd name="connsiteY19" fmla="*/ 1990667 h 4909358"/>
                <a:gd name="connsiteX20" fmla="*/ 4525818 w 9171709"/>
                <a:gd name="connsiteY20" fmla="*/ 2415540 h 4909358"/>
                <a:gd name="connsiteX21" fmla="*/ 4729018 w 9171709"/>
                <a:gd name="connsiteY21" fmla="*/ 2784994 h 4909358"/>
                <a:gd name="connsiteX22" fmla="*/ 4978400 w 9171709"/>
                <a:gd name="connsiteY22" fmla="*/ 2923540 h 4909358"/>
                <a:gd name="connsiteX23" fmla="*/ 5153891 w 9171709"/>
                <a:gd name="connsiteY23" fmla="*/ 2960485 h 4909358"/>
                <a:gd name="connsiteX24" fmla="*/ 5237018 w 9171709"/>
                <a:gd name="connsiteY24" fmla="*/ 3043613 h 4909358"/>
                <a:gd name="connsiteX25" fmla="*/ 5421745 w 9171709"/>
                <a:gd name="connsiteY25" fmla="*/ 3339176 h 4909358"/>
                <a:gd name="connsiteX26" fmla="*/ 5615709 w 9171709"/>
                <a:gd name="connsiteY26" fmla="*/ 3607031 h 4909358"/>
                <a:gd name="connsiteX27" fmla="*/ 5948218 w 9171709"/>
                <a:gd name="connsiteY27" fmla="*/ 3810231 h 4909358"/>
                <a:gd name="connsiteX28" fmla="*/ 6308436 w 9171709"/>
                <a:gd name="connsiteY28" fmla="*/ 4013431 h 4909358"/>
                <a:gd name="connsiteX29" fmla="*/ 6650182 w 9171709"/>
                <a:gd name="connsiteY29" fmla="*/ 4068849 h 4909358"/>
                <a:gd name="connsiteX30" fmla="*/ 7038109 w 9171709"/>
                <a:gd name="connsiteY30" fmla="*/ 4142740 h 4909358"/>
                <a:gd name="connsiteX31" fmla="*/ 7629236 w 9171709"/>
                <a:gd name="connsiteY31" fmla="*/ 4115031 h 4909358"/>
                <a:gd name="connsiteX32" fmla="*/ 7961745 w 9171709"/>
                <a:gd name="connsiteY32" fmla="*/ 4225867 h 4909358"/>
                <a:gd name="connsiteX33" fmla="*/ 8266545 w 9171709"/>
                <a:gd name="connsiteY33" fmla="*/ 4438304 h 4909358"/>
                <a:gd name="connsiteX34" fmla="*/ 8349673 w 9171709"/>
                <a:gd name="connsiteY34" fmla="*/ 4687685 h 4909358"/>
                <a:gd name="connsiteX35" fmla="*/ 9171709 w 9171709"/>
                <a:gd name="connsiteY35" fmla="*/ 4909358 h 4909358"/>
                <a:gd name="connsiteX36" fmla="*/ 9162473 w 9171709"/>
                <a:gd name="connsiteY36" fmla="*/ 4761576 h 4909358"/>
                <a:gd name="connsiteX37" fmla="*/ 8737600 w 9171709"/>
                <a:gd name="connsiteY37" fmla="*/ 4142740 h 4909358"/>
                <a:gd name="connsiteX38" fmla="*/ 8035636 w 9171709"/>
                <a:gd name="connsiteY38" fmla="*/ 3256049 h 4909358"/>
                <a:gd name="connsiteX39" fmla="*/ 7435273 w 9171709"/>
                <a:gd name="connsiteY39" fmla="*/ 2581794 h 4909358"/>
                <a:gd name="connsiteX40" fmla="*/ 6866428 w 9171709"/>
                <a:gd name="connsiteY40" fmla="*/ 2039620 h 4909358"/>
                <a:gd name="connsiteX41" fmla="*/ 6169891 w 9171709"/>
                <a:gd name="connsiteY41" fmla="*/ 1481628 h 4909358"/>
                <a:gd name="connsiteX42" fmla="*/ 5467927 w 9171709"/>
                <a:gd name="connsiteY42" fmla="*/ 974667 h 4909358"/>
                <a:gd name="connsiteX43" fmla="*/ 4636655 w 9171709"/>
                <a:gd name="connsiteY43" fmla="*/ 475904 h 4909358"/>
                <a:gd name="connsiteX44" fmla="*/ 3739111 w 9171709"/>
                <a:gd name="connsiteY44" fmla="*/ 0 h 4909358"/>
                <a:gd name="connsiteX0" fmla="*/ 3739111 w 9171709"/>
                <a:gd name="connsiteY0" fmla="*/ 0 h 4909358"/>
                <a:gd name="connsiteX1" fmla="*/ 775277 w 9171709"/>
                <a:gd name="connsiteY1" fmla="*/ 231948 h 4909358"/>
                <a:gd name="connsiteX2" fmla="*/ 0 w 9171709"/>
                <a:gd name="connsiteY2" fmla="*/ 752994 h 4909358"/>
                <a:gd name="connsiteX3" fmla="*/ 267855 w 9171709"/>
                <a:gd name="connsiteY3" fmla="*/ 799176 h 4909358"/>
                <a:gd name="connsiteX4" fmla="*/ 553143 w 9171709"/>
                <a:gd name="connsiteY4" fmla="*/ 823075 h 4909358"/>
                <a:gd name="connsiteX5" fmla="*/ 794327 w 9171709"/>
                <a:gd name="connsiteY5" fmla="*/ 826885 h 4909358"/>
                <a:gd name="connsiteX6" fmla="*/ 1025236 w 9171709"/>
                <a:gd name="connsiteY6" fmla="*/ 882304 h 4909358"/>
                <a:gd name="connsiteX7" fmla="*/ 1293091 w 9171709"/>
                <a:gd name="connsiteY7" fmla="*/ 956194 h 4909358"/>
                <a:gd name="connsiteX8" fmla="*/ 1431636 w 9171709"/>
                <a:gd name="connsiteY8" fmla="*/ 1011613 h 4909358"/>
                <a:gd name="connsiteX9" fmla="*/ 1662545 w 9171709"/>
                <a:gd name="connsiteY9" fmla="*/ 993140 h 4909358"/>
                <a:gd name="connsiteX10" fmla="*/ 1911927 w 9171709"/>
                <a:gd name="connsiteY10" fmla="*/ 1057794 h 4909358"/>
                <a:gd name="connsiteX11" fmla="*/ 2438400 w 9171709"/>
                <a:gd name="connsiteY11" fmla="*/ 1002376 h 4909358"/>
                <a:gd name="connsiteX12" fmla="*/ 2890982 w 9171709"/>
                <a:gd name="connsiteY12" fmla="*/ 1150158 h 4909358"/>
                <a:gd name="connsiteX13" fmla="*/ 3131127 w 9171709"/>
                <a:gd name="connsiteY13" fmla="*/ 1177867 h 4909358"/>
                <a:gd name="connsiteX14" fmla="*/ 3426691 w 9171709"/>
                <a:gd name="connsiteY14" fmla="*/ 1224049 h 4909358"/>
                <a:gd name="connsiteX15" fmla="*/ 3675495 w 9171709"/>
                <a:gd name="connsiteY15" fmla="*/ 1279467 h 4909358"/>
                <a:gd name="connsiteX16" fmla="*/ 3915064 w 9171709"/>
                <a:gd name="connsiteY16" fmla="*/ 1475047 h 4909358"/>
                <a:gd name="connsiteX17" fmla="*/ 4106256 w 9171709"/>
                <a:gd name="connsiteY17" fmla="*/ 1724891 h 4909358"/>
                <a:gd name="connsiteX18" fmla="*/ 4202545 w 9171709"/>
                <a:gd name="connsiteY18" fmla="*/ 1926013 h 4909358"/>
                <a:gd name="connsiteX19" fmla="*/ 4248727 w 9171709"/>
                <a:gd name="connsiteY19" fmla="*/ 1990667 h 4909358"/>
                <a:gd name="connsiteX20" fmla="*/ 4525818 w 9171709"/>
                <a:gd name="connsiteY20" fmla="*/ 2415540 h 4909358"/>
                <a:gd name="connsiteX21" fmla="*/ 4740448 w 9171709"/>
                <a:gd name="connsiteY21" fmla="*/ 2815474 h 4909358"/>
                <a:gd name="connsiteX22" fmla="*/ 4978400 w 9171709"/>
                <a:gd name="connsiteY22" fmla="*/ 2923540 h 4909358"/>
                <a:gd name="connsiteX23" fmla="*/ 5153891 w 9171709"/>
                <a:gd name="connsiteY23" fmla="*/ 2960485 h 4909358"/>
                <a:gd name="connsiteX24" fmla="*/ 5237018 w 9171709"/>
                <a:gd name="connsiteY24" fmla="*/ 3043613 h 4909358"/>
                <a:gd name="connsiteX25" fmla="*/ 5421745 w 9171709"/>
                <a:gd name="connsiteY25" fmla="*/ 3339176 h 4909358"/>
                <a:gd name="connsiteX26" fmla="*/ 5615709 w 9171709"/>
                <a:gd name="connsiteY26" fmla="*/ 3607031 h 4909358"/>
                <a:gd name="connsiteX27" fmla="*/ 5948218 w 9171709"/>
                <a:gd name="connsiteY27" fmla="*/ 3810231 h 4909358"/>
                <a:gd name="connsiteX28" fmla="*/ 6308436 w 9171709"/>
                <a:gd name="connsiteY28" fmla="*/ 4013431 h 4909358"/>
                <a:gd name="connsiteX29" fmla="*/ 6650182 w 9171709"/>
                <a:gd name="connsiteY29" fmla="*/ 4068849 h 4909358"/>
                <a:gd name="connsiteX30" fmla="*/ 7038109 w 9171709"/>
                <a:gd name="connsiteY30" fmla="*/ 4142740 h 4909358"/>
                <a:gd name="connsiteX31" fmla="*/ 7629236 w 9171709"/>
                <a:gd name="connsiteY31" fmla="*/ 4115031 h 4909358"/>
                <a:gd name="connsiteX32" fmla="*/ 7961745 w 9171709"/>
                <a:gd name="connsiteY32" fmla="*/ 4225867 h 4909358"/>
                <a:gd name="connsiteX33" fmla="*/ 8266545 w 9171709"/>
                <a:gd name="connsiteY33" fmla="*/ 4438304 h 4909358"/>
                <a:gd name="connsiteX34" fmla="*/ 8349673 w 9171709"/>
                <a:gd name="connsiteY34" fmla="*/ 4687685 h 4909358"/>
                <a:gd name="connsiteX35" fmla="*/ 9171709 w 9171709"/>
                <a:gd name="connsiteY35" fmla="*/ 4909358 h 4909358"/>
                <a:gd name="connsiteX36" fmla="*/ 9162473 w 9171709"/>
                <a:gd name="connsiteY36" fmla="*/ 4761576 h 4909358"/>
                <a:gd name="connsiteX37" fmla="*/ 8737600 w 9171709"/>
                <a:gd name="connsiteY37" fmla="*/ 4142740 h 4909358"/>
                <a:gd name="connsiteX38" fmla="*/ 8035636 w 9171709"/>
                <a:gd name="connsiteY38" fmla="*/ 3256049 h 4909358"/>
                <a:gd name="connsiteX39" fmla="*/ 7435273 w 9171709"/>
                <a:gd name="connsiteY39" fmla="*/ 2581794 h 4909358"/>
                <a:gd name="connsiteX40" fmla="*/ 6866428 w 9171709"/>
                <a:gd name="connsiteY40" fmla="*/ 2039620 h 4909358"/>
                <a:gd name="connsiteX41" fmla="*/ 6169891 w 9171709"/>
                <a:gd name="connsiteY41" fmla="*/ 1481628 h 4909358"/>
                <a:gd name="connsiteX42" fmla="*/ 5467927 w 9171709"/>
                <a:gd name="connsiteY42" fmla="*/ 974667 h 4909358"/>
                <a:gd name="connsiteX43" fmla="*/ 4636655 w 9171709"/>
                <a:gd name="connsiteY43" fmla="*/ 475904 h 4909358"/>
                <a:gd name="connsiteX44" fmla="*/ 3739111 w 9171709"/>
                <a:gd name="connsiteY44" fmla="*/ 0 h 4909358"/>
                <a:gd name="connsiteX0" fmla="*/ 3739111 w 9171709"/>
                <a:gd name="connsiteY0" fmla="*/ 0 h 4909358"/>
                <a:gd name="connsiteX1" fmla="*/ 775277 w 9171709"/>
                <a:gd name="connsiteY1" fmla="*/ 231948 h 4909358"/>
                <a:gd name="connsiteX2" fmla="*/ 0 w 9171709"/>
                <a:gd name="connsiteY2" fmla="*/ 752994 h 4909358"/>
                <a:gd name="connsiteX3" fmla="*/ 267855 w 9171709"/>
                <a:gd name="connsiteY3" fmla="*/ 799176 h 4909358"/>
                <a:gd name="connsiteX4" fmla="*/ 553143 w 9171709"/>
                <a:gd name="connsiteY4" fmla="*/ 823075 h 4909358"/>
                <a:gd name="connsiteX5" fmla="*/ 794327 w 9171709"/>
                <a:gd name="connsiteY5" fmla="*/ 826885 h 4909358"/>
                <a:gd name="connsiteX6" fmla="*/ 1025236 w 9171709"/>
                <a:gd name="connsiteY6" fmla="*/ 882304 h 4909358"/>
                <a:gd name="connsiteX7" fmla="*/ 1293091 w 9171709"/>
                <a:gd name="connsiteY7" fmla="*/ 956194 h 4909358"/>
                <a:gd name="connsiteX8" fmla="*/ 1431636 w 9171709"/>
                <a:gd name="connsiteY8" fmla="*/ 1011613 h 4909358"/>
                <a:gd name="connsiteX9" fmla="*/ 1662545 w 9171709"/>
                <a:gd name="connsiteY9" fmla="*/ 993140 h 4909358"/>
                <a:gd name="connsiteX10" fmla="*/ 1911927 w 9171709"/>
                <a:gd name="connsiteY10" fmla="*/ 1057794 h 4909358"/>
                <a:gd name="connsiteX11" fmla="*/ 2438400 w 9171709"/>
                <a:gd name="connsiteY11" fmla="*/ 1002376 h 4909358"/>
                <a:gd name="connsiteX12" fmla="*/ 2890982 w 9171709"/>
                <a:gd name="connsiteY12" fmla="*/ 1150158 h 4909358"/>
                <a:gd name="connsiteX13" fmla="*/ 3131127 w 9171709"/>
                <a:gd name="connsiteY13" fmla="*/ 1177867 h 4909358"/>
                <a:gd name="connsiteX14" fmla="*/ 3426691 w 9171709"/>
                <a:gd name="connsiteY14" fmla="*/ 1224049 h 4909358"/>
                <a:gd name="connsiteX15" fmla="*/ 3675495 w 9171709"/>
                <a:gd name="connsiteY15" fmla="*/ 1279467 h 4909358"/>
                <a:gd name="connsiteX16" fmla="*/ 3915064 w 9171709"/>
                <a:gd name="connsiteY16" fmla="*/ 1475047 h 4909358"/>
                <a:gd name="connsiteX17" fmla="*/ 4106256 w 9171709"/>
                <a:gd name="connsiteY17" fmla="*/ 1724891 h 4909358"/>
                <a:gd name="connsiteX18" fmla="*/ 4202545 w 9171709"/>
                <a:gd name="connsiteY18" fmla="*/ 1926013 h 4909358"/>
                <a:gd name="connsiteX19" fmla="*/ 4248727 w 9171709"/>
                <a:gd name="connsiteY19" fmla="*/ 1990667 h 4909358"/>
                <a:gd name="connsiteX20" fmla="*/ 4525818 w 9171709"/>
                <a:gd name="connsiteY20" fmla="*/ 2415540 h 4909358"/>
                <a:gd name="connsiteX21" fmla="*/ 4740448 w 9171709"/>
                <a:gd name="connsiteY21" fmla="*/ 2815474 h 4909358"/>
                <a:gd name="connsiteX22" fmla="*/ 4978400 w 9171709"/>
                <a:gd name="connsiteY22" fmla="*/ 2923540 h 4909358"/>
                <a:gd name="connsiteX23" fmla="*/ 5146271 w 9171709"/>
                <a:gd name="connsiteY23" fmla="*/ 2964295 h 4909358"/>
                <a:gd name="connsiteX24" fmla="*/ 5237018 w 9171709"/>
                <a:gd name="connsiteY24" fmla="*/ 3043613 h 4909358"/>
                <a:gd name="connsiteX25" fmla="*/ 5421745 w 9171709"/>
                <a:gd name="connsiteY25" fmla="*/ 3339176 h 4909358"/>
                <a:gd name="connsiteX26" fmla="*/ 5615709 w 9171709"/>
                <a:gd name="connsiteY26" fmla="*/ 3607031 h 4909358"/>
                <a:gd name="connsiteX27" fmla="*/ 5948218 w 9171709"/>
                <a:gd name="connsiteY27" fmla="*/ 3810231 h 4909358"/>
                <a:gd name="connsiteX28" fmla="*/ 6308436 w 9171709"/>
                <a:gd name="connsiteY28" fmla="*/ 4013431 h 4909358"/>
                <a:gd name="connsiteX29" fmla="*/ 6650182 w 9171709"/>
                <a:gd name="connsiteY29" fmla="*/ 4068849 h 4909358"/>
                <a:gd name="connsiteX30" fmla="*/ 7038109 w 9171709"/>
                <a:gd name="connsiteY30" fmla="*/ 4142740 h 4909358"/>
                <a:gd name="connsiteX31" fmla="*/ 7629236 w 9171709"/>
                <a:gd name="connsiteY31" fmla="*/ 4115031 h 4909358"/>
                <a:gd name="connsiteX32" fmla="*/ 7961745 w 9171709"/>
                <a:gd name="connsiteY32" fmla="*/ 4225867 h 4909358"/>
                <a:gd name="connsiteX33" fmla="*/ 8266545 w 9171709"/>
                <a:gd name="connsiteY33" fmla="*/ 4438304 h 4909358"/>
                <a:gd name="connsiteX34" fmla="*/ 8349673 w 9171709"/>
                <a:gd name="connsiteY34" fmla="*/ 4687685 h 4909358"/>
                <a:gd name="connsiteX35" fmla="*/ 9171709 w 9171709"/>
                <a:gd name="connsiteY35" fmla="*/ 4909358 h 4909358"/>
                <a:gd name="connsiteX36" fmla="*/ 9162473 w 9171709"/>
                <a:gd name="connsiteY36" fmla="*/ 4761576 h 4909358"/>
                <a:gd name="connsiteX37" fmla="*/ 8737600 w 9171709"/>
                <a:gd name="connsiteY37" fmla="*/ 4142740 h 4909358"/>
                <a:gd name="connsiteX38" fmla="*/ 8035636 w 9171709"/>
                <a:gd name="connsiteY38" fmla="*/ 3256049 h 4909358"/>
                <a:gd name="connsiteX39" fmla="*/ 7435273 w 9171709"/>
                <a:gd name="connsiteY39" fmla="*/ 2581794 h 4909358"/>
                <a:gd name="connsiteX40" fmla="*/ 6866428 w 9171709"/>
                <a:gd name="connsiteY40" fmla="*/ 2039620 h 4909358"/>
                <a:gd name="connsiteX41" fmla="*/ 6169891 w 9171709"/>
                <a:gd name="connsiteY41" fmla="*/ 1481628 h 4909358"/>
                <a:gd name="connsiteX42" fmla="*/ 5467927 w 9171709"/>
                <a:gd name="connsiteY42" fmla="*/ 974667 h 4909358"/>
                <a:gd name="connsiteX43" fmla="*/ 4636655 w 9171709"/>
                <a:gd name="connsiteY43" fmla="*/ 475904 h 4909358"/>
                <a:gd name="connsiteX44" fmla="*/ 3739111 w 9171709"/>
                <a:gd name="connsiteY44" fmla="*/ 0 h 4909358"/>
                <a:gd name="connsiteX0" fmla="*/ 3739111 w 9171709"/>
                <a:gd name="connsiteY0" fmla="*/ 0 h 4909358"/>
                <a:gd name="connsiteX1" fmla="*/ 775277 w 9171709"/>
                <a:gd name="connsiteY1" fmla="*/ 231948 h 4909358"/>
                <a:gd name="connsiteX2" fmla="*/ 0 w 9171709"/>
                <a:gd name="connsiteY2" fmla="*/ 752994 h 4909358"/>
                <a:gd name="connsiteX3" fmla="*/ 267855 w 9171709"/>
                <a:gd name="connsiteY3" fmla="*/ 799176 h 4909358"/>
                <a:gd name="connsiteX4" fmla="*/ 553143 w 9171709"/>
                <a:gd name="connsiteY4" fmla="*/ 823075 h 4909358"/>
                <a:gd name="connsiteX5" fmla="*/ 794327 w 9171709"/>
                <a:gd name="connsiteY5" fmla="*/ 826885 h 4909358"/>
                <a:gd name="connsiteX6" fmla="*/ 1025236 w 9171709"/>
                <a:gd name="connsiteY6" fmla="*/ 882304 h 4909358"/>
                <a:gd name="connsiteX7" fmla="*/ 1293091 w 9171709"/>
                <a:gd name="connsiteY7" fmla="*/ 956194 h 4909358"/>
                <a:gd name="connsiteX8" fmla="*/ 1431636 w 9171709"/>
                <a:gd name="connsiteY8" fmla="*/ 1011613 h 4909358"/>
                <a:gd name="connsiteX9" fmla="*/ 1662545 w 9171709"/>
                <a:gd name="connsiteY9" fmla="*/ 993140 h 4909358"/>
                <a:gd name="connsiteX10" fmla="*/ 1911927 w 9171709"/>
                <a:gd name="connsiteY10" fmla="*/ 1057794 h 4909358"/>
                <a:gd name="connsiteX11" fmla="*/ 2438400 w 9171709"/>
                <a:gd name="connsiteY11" fmla="*/ 1002376 h 4909358"/>
                <a:gd name="connsiteX12" fmla="*/ 2890982 w 9171709"/>
                <a:gd name="connsiteY12" fmla="*/ 1150158 h 4909358"/>
                <a:gd name="connsiteX13" fmla="*/ 3131127 w 9171709"/>
                <a:gd name="connsiteY13" fmla="*/ 1177867 h 4909358"/>
                <a:gd name="connsiteX14" fmla="*/ 3426691 w 9171709"/>
                <a:gd name="connsiteY14" fmla="*/ 1224049 h 4909358"/>
                <a:gd name="connsiteX15" fmla="*/ 3675495 w 9171709"/>
                <a:gd name="connsiteY15" fmla="*/ 1279467 h 4909358"/>
                <a:gd name="connsiteX16" fmla="*/ 3915064 w 9171709"/>
                <a:gd name="connsiteY16" fmla="*/ 1475047 h 4909358"/>
                <a:gd name="connsiteX17" fmla="*/ 4106256 w 9171709"/>
                <a:gd name="connsiteY17" fmla="*/ 1724891 h 4909358"/>
                <a:gd name="connsiteX18" fmla="*/ 4202545 w 9171709"/>
                <a:gd name="connsiteY18" fmla="*/ 1926013 h 4909358"/>
                <a:gd name="connsiteX19" fmla="*/ 4248727 w 9171709"/>
                <a:gd name="connsiteY19" fmla="*/ 1990667 h 4909358"/>
                <a:gd name="connsiteX20" fmla="*/ 4525818 w 9171709"/>
                <a:gd name="connsiteY20" fmla="*/ 2415540 h 4909358"/>
                <a:gd name="connsiteX21" fmla="*/ 4740448 w 9171709"/>
                <a:gd name="connsiteY21" fmla="*/ 2815474 h 4909358"/>
                <a:gd name="connsiteX22" fmla="*/ 4978400 w 9171709"/>
                <a:gd name="connsiteY22" fmla="*/ 2923540 h 4909358"/>
                <a:gd name="connsiteX23" fmla="*/ 5146271 w 9171709"/>
                <a:gd name="connsiteY23" fmla="*/ 2964295 h 4909358"/>
                <a:gd name="connsiteX24" fmla="*/ 5237018 w 9171709"/>
                <a:gd name="connsiteY24" fmla="*/ 3043613 h 4909358"/>
                <a:gd name="connsiteX25" fmla="*/ 5421745 w 9171709"/>
                <a:gd name="connsiteY25" fmla="*/ 3339176 h 4909358"/>
                <a:gd name="connsiteX26" fmla="*/ 5623329 w 9171709"/>
                <a:gd name="connsiteY26" fmla="*/ 3546071 h 4909358"/>
                <a:gd name="connsiteX27" fmla="*/ 5948218 w 9171709"/>
                <a:gd name="connsiteY27" fmla="*/ 3810231 h 4909358"/>
                <a:gd name="connsiteX28" fmla="*/ 6308436 w 9171709"/>
                <a:gd name="connsiteY28" fmla="*/ 4013431 h 4909358"/>
                <a:gd name="connsiteX29" fmla="*/ 6650182 w 9171709"/>
                <a:gd name="connsiteY29" fmla="*/ 4068849 h 4909358"/>
                <a:gd name="connsiteX30" fmla="*/ 7038109 w 9171709"/>
                <a:gd name="connsiteY30" fmla="*/ 4142740 h 4909358"/>
                <a:gd name="connsiteX31" fmla="*/ 7629236 w 9171709"/>
                <a:gd name="connsiteY31" fmla="*/ 4115031 h 4909358"/>
                <a:gd name="connsiteX32" fmla="*/ 7961745 w 9171709"/>
                <a:gd name="connsiteY32" fmla="*/ 4225867 h 4909358"/>
                <a:gd name="connsiteX33" fmla="*/ 8266545 w 9171709"/>
                <a:gd name="connsiteY33" fmla="*/ 4438304 h 4909358"/>
                <a:gd name="connsiteX34" fmla="*/ 8349673 w 9171709"/>
                <a:gd name="connsiteY34" fmla="*/ 4687685 h 4909358"/>
                <a:gd name="connsiteX35" fmla="*/ 9171709 w 9171709"/>
                <a:gd name="connsiteY35" fmla="*/ 4909358 h 4909358"/>
                <a:gd name="connsiteX36" fmla="*/ 9162473 w 9171709"/>
                <a:gd name="connsiteY36" fmla="*/ 4761576 h 4909358"/>
                <a:gd name="connsiteX37" fmla="*/ 8737600 w 9171709"/>
                <a:gd name="connsiteY37" fmla="*/ 4142740 h 4909358"/>
                <a:gd name="connsiteX38" fmla="*/ 8035636 w 9171709"/>
                <a:gd name="connsiteY38" fmla="*/ 3256049 h 4909358"/>
                <a:gd name="connsiteX39" fmla="*/ 7435273 w 9171709"/>
                <a:gd name="connsiteY39" fmla="*/ 2581794 h 4909358"/>
                <a:gd name="connsiteX40" fmla="*/ 6866428 w 9171709"/>
                <a:gd name="connsiteY40" fmla="*/ 2039620 h 4909358"/>
                <a:gd name="connsiteX41" fmla="*/ 6169891 w 9171709"/>
                <a:gd name="connsiteY41" fmla="*/ 1481628 h 4909358"/>
                <a:gd name="connsiteX42" fmla="*/ 5467927 w 9171709"/>
                <a:gd name="connsiteY42" fmla="*/ 974667 h 4909358"/>
                <a:gd name="connsiteX43" fmla="*/ 4636655 w 9171709"/>
                <a:gd name="connsiteY43" fmla="*/ 475904 h 4909358"/>
                <a:gd name="connsiteX44" fmla="*/ 3739111 w 9171709"/>
                <a:gd name="connsiteY44" fmla="*/ 0 h 4909358"/>
                <a:gd name="connsiteX0" fmla="*/ 3739111 w 9171709"/>
                <a:gd name="connsiteY0" fmla="*/ 0 h 4909358"/>
                <a:gd name="connsiteX1" fmla="*/ 775277 w 9171709"/>
                <a:gd name="connsiteY1" fmla="*/ 231948 h 4909358"/>
                <a:gd name="connsiteX2" fmla="*/ 0 w 9171709"/>
                <a:gd name="connsiteY2" fmla="*/ 752994 h 4909358"/>
                <a:gd name="connsiteX3" fmla="*/ 267855 w 9171709"/>
                <a:gd name="connsiteY3" fmla="*/ 799176 h 4909358"/>
                <a:gd name="connsiteX4" fmla="*/ 553143 w 9171709"/>
                <a:gd name="connsiteY4" fmla="*/ 823075 h 4909358"/>
                <a:gd name="connsiteX5" fmla="*/ 794327 w 9171709"/>
                <a:gd name="connsiteY5" fmla="*/ 826885 h 4909358"/>
                <a:gd name="connsiteX6" fmla="*/ 1025236 w 9171709"/>
                <a:gd name="connsiteY6" fmla="*/ 882304 h 4909358"/>
                <a:gd name="connsiteX7" fmla="*/ 1293091 w 9171709"/>
                <a:gd name="connsiteY7" fmla="*/ 956194 h 4909358"/>
                <a:gd name="connsiteX8" fmla="*/ 1431636 w 9171709"/>
                <a:gd name="connsiteY8" fmla="*/ 1011613 h 4909358"/>
                <a:gd name="connsiteX9" fmla="*/ 1662545 w 9171709"/>
                <a:gd name="connsiteY9" fmla="*/ 993140 h 4909358"/>
                <a:gd name="connsiteX10" fmla="*/ 1911927 w 9171709"/>
                <a:gd name="connsiteY10" fmla="*/ 1057794 h 4909358"/>
                <a:gd name="connsiteX11" fmla="*/ 2438400 w 9171709"/>
                <a:gd name="connsiteY11" fmla="*/ 1002376 h 4909358"/>
                <a:gd name="connsiteX12" fmla="*/ 2890982 w 9171709"/>
                <a:gd name="connsiteY12" fmla="*/ 1150158 h 4909358"/>
                <a:gd name="connsiteX13" fmla="*/ 3131127 w 9171709"/>
                <a:gd name="connsiteY13" fmla="*/ 1177867 h 4909358"/>
                <a:gd name="connsiteX14" fmla="*/ 3426691 w 9171709"/>
                <a:gd name="connsiteY14" fmla="*/ 1224049 h 4909358"/>
                <a:gd name="connsiteX15" fmla="*/ 3675495 w 9171709"/>
                <a:gd name="connsiteY15" fmla="*/ 1279467 h 4909358"/>
                <a:gd name="connsiteX16" fmla="*/ 3915064 w 9171709"/>
                <a:gd name="connsiteY16" fmla="*/ 1475047 h 4909358"/>
                <a:gd name="connsiteX17" fmla="*/ 4106256 w 9171709"/>
                <a:gd name="connsiteY17" fmla="*/ 1724891 h 4909358"/>
                <a:gd name="connsiteX18" fmla="*/ 4202545 w 9171709"/>
                <a:gd name="connsiteY18" fmla="*/ 1926013 h 4909358"/>
                <a:gd name="connsiteX19" fmla="*/ 4248727 w 9171709"/>
                <a:gd name="connsiteY19" fmla="*/ 1990667 h 4909358"/>
                <a:gd name="connsiteX20" fmla="*/ 4525818 w 9171709"/>
                <a:gd name="connsiteY20" fmla="*/ 2415540 h 4909358"/>
                <a:gd name="connsiteX21" fmla="*/ 4740448 w 9171709"/>
                <a:gd name="connsiteY21" fmla="*/ 2815474 h 4909358"/>
                <a:gd name="connsiteX22" fmla="*/ 4978400 w 9171709"/>
                <a:gd name="connsiteY22" fmla="*/ 2923540 h 4909358"/>
                <a:gd name="connsiteX23" fmla="*/ 5146271 w 9171709"/>
                <a:gd name="connsiteY23" fmla="*/ 2964295 h 4909358"/>
                <a:gd name="connsiteX24" fmla="*/ 5237018 w 9171709"/>
                <a:gd name="connsiteY24" fmla="*/ 3043613 h 4909358"/>
                <a:gd name="connsiteX25" fmla="*/ 5421745 w 9171709"/>
                <a:gd name="connsiteY25" fmla="*/ 3339176 h 4909358"/>
                <a:gd name="connsiteX26" fmla="*/ 5623329 w 9171709"/>
                <a:gd name="connsiteY26" fmla="*/ 3546071 h 4909358"/>
                <a:gd name="connsiteX27" fmla="*/ 5948218 w 9171709"/>
                <a:gd name="connsiteY27" fmla="*/ 3810231 h 4909358"/>
                <a:gd name="connsiteX28" fmla="*/ 6308436 w 9171709"/>
                <a:gd name="connsiteY28" fmla="*/ 4013431 h 4909358"/>
                <a:gd name="connsiteX29" fmla="*/ 6650182 w 9171709"/>
                <a:gd name="connsiteY29" fmla="*/ 4068849 h 4909358"/>
                <a:gd name="connsiteX30" fmla="*/ 7038109 w 9171709"/>
                <a:gd name="connsiteY30" fmla="*/ 4142740 h 4909358"/>
                <a:gd name="connsiteX31" fmla="*/ 7629236 w 9171709"/>
                <a:gd name="connsiteY31" fmla="*/ 4115031 h 4909358"/>
                <a:gd name="connsiteX32" fmla="*/ 7961745 w 9171709"/>
                <a:gd name="connsiteY32" fmla="*/ 4225867 h 4909358"/>
                <a:gd name="connsiteX33" fmla="*/ 8266545 w 9171709"/>
                <a:gd name="connsiteY33" fmla="*/ 4438304 h 4909358"/>
                <a:gd name="connsiteX34" fmla="*/ 8349673 w 9171709"/>
                <a:gd name="connsiteY34" fmla="*/ 4687685 h 4909358"/>
                <a:gd name="connsiteX35" fmla="*/ 9171709 w 9171709"/>
                <a:gd name="connsiteY35" fmla="*/ 4909358 h 4909358"/>
                <a:gd name="connsiteX36" fmla="*/ 9162473 w 9171709"/>
                <a:gd name="connsiteY36" fmla="*/ 4761576 h 4909358"/>
                <a:gd name="connsiteX37" fmla="*/ 8737600 w 9171709"/>
                <a:gd name="connsiteY37" fmla="*/ 4142740 h 4909358"/>
                <a:gd name="connsiteX38" fmla="*/ 8035636 w 9171709"/>
                <a:gd name="connsiteY38" fmla="*/ 3256049 h 4909358"/>
                <a:gd name="connsiteX39" fmla="*/ 7435273 w 9171709"/>
                <a:gd name="connsiteY39" fmla="*/ 2581794 h 4909358"/>
                <a:gd name="connsiteX40" fmla="*/ 6866428 w 9171709"/>
                <a:gd name="connsiteY40" fmla="*/ 2039620 h 4909358"/>
                <a:gd name="connsiteX41" fmla="*/ 6169891 w 9171709"/>
                <a:gd name="connsiteY41" fmla="*/ 1481628 h 4909358"/>
                <a:gd name="connsiteX42" fmla="*/ 5467927 w 9171709"/>
                <a:gd name="connsiteY42" fmla="*/ 974667 h 4909358"/>
                <a:gd name="connsiteX43" fmla="*/ 4636655 w 9171709"/>
                <a:gd name="connsiteY43" fmla="*/ 475904 h 4909358"/>
                <a:gd name="connsiteX44" fmla="*/ 3739111 w 9171709"/>
                <a:gd name="connsiteY44" fmla="*/ 0 h 4909358"/>
                <a:gd name="connsiteX0" fmla="*/ 3739111 w 9171709"/>
                <a:gd name="connsiteY0" fmla="*/ 0 h 4909358"/>
                <a:gd name="connsiteX1" fmla="*/ 775277 w 9171709"/>
                <a:gd name="connsiteY1" fmla="*/ 231948 h 4909358"/>
                <a:gd name="connsiteX2" fmla="*/ 0 w 9171709"/>
                <a:gd name="connsiteY2" fmla="*/ 752994 h 4909358"/>
                <a:gd name="connsiteX3" fmla="*/ 267855 w 9171709"/>
                <a:gd name="connsiteY3" fmla="*/ 799176 h 4909358"/>
                <a:gd name="connsiteX4" fmla="*/ 553143 w 9171709"/>
                <a:gd name="connsiteY4" fmla="*/ 823075 h 4909358"/>
                <a:gd name="connsiteX5" fmla="*/ 794327 w 9171709"/>
                <a:gd name="connsiteY5" fmla="*/ 826885 h 4909358"/>
                <a:gd name="connsiteX6" fmla="*/ 1025236 w 9171709"/>
                <a:gd name="connsiteY6" fmla="*/ 882304 h 4909358"/>
                <a:gd name="connsiteX7" fmla="*/ 1293091 w 9171709"/>
                <a:gd name="connsiteY7" fmla="*/ 956194 h 4909358"/>
                <a:gd name="connsiteX8" fmla="*/ 1431636 w 9171709"/>
                <a:gd name="connsiteY8" fmla="*/ 1011613 h 4909358"/>
                <a:gd name="connsiteX9" fmla="*/ 1662545 w 9171709"/>
                <a:gd name="connsiteY9" fmla="*/ 993140 h 4909358"/>
                <a:gd name="connsiteX10" fmla="*/ 1911927 w 9171709"/>
                <a:gd name="connsiteY10" fmla="*/ 1057794 h 4909358"/>
                <a:gd name="connsiteX11" fmla="*/ 2438400 w 9171709"/>
                <a:gd name="connsiteY11" fmla="*/ 1002376 h 4909358"/>
                <a:gd name="connsiteX12" fmla="*/ 2890982 w 9171709"/>
                <a:gd name="connsiteY12" fmla="*/ 1150158 h 4909358"/>
                <a:gd name="connsiteX13" fmla="*/ 3131127 w 9171709"/>
                <a:gd name="connsiteY13" fmla="*/ 1177867 h 4909358"/>
                <a:gd name="connsiteX14" fmla="*/ 3426691 w 9171709"/>
                <a:gd name="connsiteY14" fmla="*/ 1224049 h 4909358"/>
                <a:gd name="connsiteX15" fmla="*/ 3675495 w 9171709"/>
                <a:gd name="connsiteY15" fmla="*/ 1279467 h 4909358"/>
                <a:gd name="connsiteX16" fmla="*/ 3915064 w 9171709"/>
                <a:gd name="connsiteY16" fmla="*/ 1475047 h 4909358"/>
                <a:gd name="connsiteX17" fmla="*/ 4106256 w 9171709"/>
                <a:gd name="connsiteY17" fmla="*/ 1724891 h 4909358"/>
                <a:gd name="connsiteX18" fmla="*/ 4202545 w 9171709"/>
                <a:gd name="connsiteY18" fmla="*/ 1926013 h 4909358"/>
                <a:gd name="connsiteX19" fmla="*/ 4248727 w 9171709"/>
                <a:gd name="connsiteY19" fmla="*/ 1990667 h 4909358"/>
                <a:gd name="connsiteX20" fmla="*/ 4525818 w 9171709"/>
                <a:gd name="connsiteY20" fmla="*/ 2415540 h 4909358"/>
                <a:gd name="connsiteX21" fmla="*/ 4740448 w 9171709"/>
                <a:gd name="connsiteY21" fmla="*/ 2815474 h 4909358"/>
                <a:gd name="connsiteX22" fmla="*/ 4978400 w 9171709"/>
                <a:gd name="connsiteY22" fmla="*/ 2923540 h 4909358"/>
                <a:gd name="connsiteX23" fmla="*/ 5146271 w 9171709"/>
                <a:gd name="connsiteY23" fmla="*/ 2964295 h 4909358"/>
                <a:gd name="connsiteX24" fmla="*/ 5237018 w 9171709"/>
                <a:gd name="connsiteY24" fmla="*/ 3043613 h 4909358"/>
                <a:gd name="connsiteX25" fmla="*/ 5421745 w 9171709"/>
                <a:gd name="connsiteY25" fmla="*/ 3339176 h 4909358"/>
                <a:gd name="connsiteX26" fmla="*/ 5623329 w 9171709"/>
                <a:gd name="connsiteY26" fmla="*/ 3546071 h 4909358"/>
                <a:gd name="connsiteX27" fmla="*/ 5948218 w 9171709"/>
                <a:gd name="connsiteY27" fmla="*/ 3810231 h 4909358"/>
                <a:gd name="connsiteX28" fmla="*/ 6308436 w 9171709"/>
                <a:gd name="connsiteY28" fmla="*/ 4013431 h 4909358"/>
                <a:gd name="connsiteX29" fmla="*/ 6650182 w 9171709"/>
                <a:gd name="connsiteY29" fmla="*/ 4068849 h 4909358"/>
                <a:gd name="connsiteX30" fmla="*/ 7000009 w 9171709"/>
                <a:gd name="connsiteY30" fmla="*/ 4157980 h 4909358"/>
                <a:gd name="connsiteX31" fmla="*/ 7629236 w 9171709"/>
                <a:gd name="connsiteY31" fmla="*/ 4115031 h 4909358"/>
                <a:gd name="connsiteX32" fmla="*/ 7961745 w 9171709"/>
                <a:gd name="connsiteY32" fmla="*/ 4225867 h 4909358"/>
                <a:gd name="connsiteX33" fmla="*/ 8266545 w 9171709"/>
                <a:gd name="connsiteY33" fmla="*/ 4438304 h 4909358"/>
                <a:gd name="connsiteX34" fmla="*/ 8349673 w 9171709"/>
                <a:gd name="connsiteY34" fmla="*/ 4687685 h 4909358"/>
                <a:gd name="connsiteX35" fmla="*/ 9171709 w 9171709"/>
                <a:gd name="connsiteY35" fmla="*/ 4909358 h 4909358"/>
                <a:gd name="connsiteX36" fmla="*/ 9162473 w 9171709"/>
                <a:gd name="connsiteY36" fmla="*/ 4761576 h 4909358"/>
                <a:gd name="connsiteX37" fmla="*/ 8737600 w 9171709"/>
                <a:gd name="connsiteY37" fmla="*/ 4142740 h 4909358"/>
                <a:gd name="connsiteX38" fmla="*/ 8035636 w 9171709"/>
                <a:gd name="connsiteY38" fmla="*/ 3256049 h 4909358"/>
                <a:gd name="connsiteX39" fmla="*/ 7435273 w 9171709"/>
                <a:gd name="connsiteY39" fmla="*/ 2581794 h 4909358"/>
                <a:gd name="connsiteX40" fmla="*/ 6866428 w 9171709"/>
                <a:gd name="connsiteY40" fmla="*/ 2039620 h 4909358"/>
                <a:gd name="connsiteX41" fmla="*/ 6169891 w 9171709"/>
                <a:gd name="connsiteY41" fmla="*/ 1481628 h 4909358"/>
                <a:gd name="connsiteX42" fmla="*/ 5467927 w 9171709"/>
                <a:gd name="connsiteY42" fmla="*/ 974667 h 4909358"/>
                <a:gd name="connsiteX43" fmla="*/ 4636655 w 9171709"/>
                <a:gd name="connsiteY43" fmla="*/ 475904 h 4909358"/>
                <a:gd name="connsiteX44" fmla="*/ 3739111 w 9171709"/>
                <a:gd name="connsiteY44" fmla="*/ 0 h 4909358"/>
                <a:gd name="connsiteX0" fmla="*/ 3739111 w 9171709"/>
                <a:gd name="connsiteY0" fmla="*/ 0 h 4909358"/>
                <a:gd name="connsiteX1" fmla="*/ 775277 w 9171709"/>
                <a:gd name="connsiteY1" fmla="*/ 231948 h 4909358"/>
                <a:gd name="connsiteX2" fmla="*/ 0 w 9171709"/>
                <a:gd name="connsiteY2" fmla="*/ 752994 h 4909358"/>
                <a:gd name="connsiteX3" fmla="*/ 267855 w 9171709"/>
                <a:gd name="connsiteY3" fmla="*/ 799176 h 4909358"/>
                <a:gd name="connsiteX4" fmla="*/ 553143 w 9171709"/>
                <a:gd name="connsiteY4" fmla="*/ 823075 h 4909358"/>
                <a:gd name="connsiteX5" fmla="*/ 794327 w 9171709"/>
                <a:gd name="connsiteY5" fmla="*/ 826885 h 4909358"/>
                <a:gd name="connsiteX6" fmla="*/ 1025236 w 9171709"/>
                <a:gd name="connsiteY6" fmla="*/ 882304 h 4909358"/>
                <a:gd name="connsiteX7" fmla="*/ 1293091 w 9171709"/>
                <a:gd name="connsiteY7" fmla="*/ 956194 h 4909358"/>
                <a:gd name="connsiteX8" fmla="*/ 1431636 w 9171709"/>
                <a:gd name="connsiteY8" fmla="*/ 1011613 h 4909358"/>
                <a:gd name="connsiteX9" fmla="*/ 1662545 w 9171709"/>
                <a:gd name="connsiteY9" fmla="*/ 993140 h 4909358"/>
                <a:gd name="connsiteX10" fmla="*/ 1911927 w 9171709"/>
                <a:gd name="connsiteY10" fmla="*/ 1057794 h 4909358"/>
                <a:gd name="connsiteX11" fmla="*/ 2438400 w 9171709"/>
                <a:gd name="connsiteY11" fmla="*/ 1002376 h 4909358"/>
                <a:gd name="connsiteX12" fmla="*/ 2890982 w 9171709"/>
                <a:gd name="connsiteY12" fmla="*/ 1150158 h 4909358"/>
                <a:gd name="connsiteX13" fmla="*/ 3131127 w 9171709"/>
                <a:gd name="connsiteY13" fmla="*/ 1177867 h 4909358"/>
                <a:gd name="connsiteX14" fmla="*/ 3426691 w 9171709"/>
                <a:gd name="connsiteY14" fmla="*/ 1224049 h 4909358"/>
                <a:gd name="connsiteX15" fmla="*/ 3675495 w 9171709"/>
                <a:gd name="connsiteY15" fmla="*/ 1279467 h 4909358"/>
                <a:gd name="connsiteX16" fmla="*/ 3915064 w 9171709"/>
                <a:gd name="connsiteY16" fmla="*/ 1475047 h 4909358"/>
                <a:gd name="connsiteX17" fmla="*/ 4106256 w 9171709"/>
                <a:gd name="connsiteY17" fmla="*/ 1724891 h 4909358"/>
                <a:gd name="connsiteX18" fmla="*/ 4202545 w 9171709"/>
                <a:gd name="connsiteY18" fmla="*/ 1926013 h 4909358"/>
                <a:gd name="connsiteX19" fmla="*/ 4248727 w 9171709"/>
                <a:gd name="connsiteY19" fmla="*/ 1990667 h 4909358"/>
                <a:gd name="connsiteX20" fmla="*/ 4525818 w 9171709"/>
                <a:gd name="connsiteY20" fmla="*/ 2415540 h 4909358"/>
                <a:gd name="connsiteX21" fmla="*/ 4740448 w 9171709"/>
                <a:gd name="connsiteY21" fmla="*/ 2815474 h 4909358"/>
                <a:gd name="connsiteX22" fmla="*/ 4978400 w 9171709"/>
                <a:gd name="connsiteY22" fmla="*/ 2923540 h 4909358"/>
                <a:gd name="connsiteX23" fmla="*/ 5146271 w 9171709"/>
                <a:gd name="connsiteY23" fmla="*/ 2964295 h 4909358"/>
                <a:gd name="connsiteX24" fmla="*/ 5237018 w 9171709"/>
                <a:gd name="connsiteY24" fmla="*/ 3043613 h 4909358"/>
                <a:gd name="connsiteX25" fmla="*/ 5421745 w 9171709"/>
                <a:gd name="connsiteY25" fmla="*/ 3339176 h 4909358"/>
                <a:gd name="connsiteX26" fmla="*/ 5623329 w 9171709"/>
                <a:gd name="connsiteY26" fmla="*/ 3546071 h 4909358"/>
                <a:gd name="connsiteX27" fmla="*/ 5948218 w 9171709"/>
                <a:gd name="connsiteY27" fmla="*/ 3810231 h 4909358"/>
                <a:gd name="connsiteX28" fmla="*/ 6308436 w 9171709"/>
                <a:gd name="connsiteY28" fmla="*/ 4013431 h 4909358"/>
                <a:gd name="connsiteX29" fmla="*/ 6650182 w 9171709"/>
                <a:gd name="connsiteY29" fmla="*/ 4068849 h 4909358"/>
                <a:gd name="connsiteX30" fmla="*/ 7000009 w 9171709"/>
                <a:gd name="connsiteY30" fmla="*/ 4157980 h 4909358"/>
                <a:gd name="connsiteX31" fmla="*/ 7629236 w 9171709"/>
                <a:gd name="connsiteY31" fmla="*/ 4115031 h 4909358"/>
                <a:gd name="connsiteX32" fmla="*/ 7961745 w 9171709"/>
                <a:gd name="connsiteY32" fmla="*/ 4225867 h 4909358"/>
                <a:gd name="connsiteX33" fmla="*/ 8266545 w 9171709"/>
                <a:gd name="connsiteY33" fmla="*/ 4438304 h 4909358"/>
                <a:gd name="connsiteX34" fmla="*/ 8345863 w 9171709"/>
                <a:gd name="connsiteY34" fmla="*/ 4706735 h 4909358"/>
                <a:gd name="connsiteX35" fmla="*/ 9171709 w 9171709"/>
                <a:gd name="connsiteY35" fmla="*/ 4909358 h 4909358"/>
                <a:gd name="connsiteX36" fmla="*/ 9162473 w 9171709"/>
                <a:gd name="connsiteY36" fmla="*/ 4761576 h 4909358"/>
                <a:gd name="connsiteX37" fmla="*/ 8737600 w 9171709"/>
                <a:gd name="connsiteY37" fmla="*/ 4142740 h 4909358"/>
                <a:gd name="connsiteX38" fmla="*/ 8035636 w 9171709"/>
                <a:gd name="connsiteY38" fmla="*/ 3256049 h 4909358"/>
                <a:gd name="connsiteX39" fmla="*/ 7435273 w 9171709"/>
                <a:gd name="connsiteY39" fmla="*/ 2581794 h 4909358"/>
                <a:gd name="connsiteX40" fmla="*/ 6866428 w 9171709"/>
                <a:gd name="connsiteY40" fmla="*/ 2039620 h 4909358"/>
                <a:gd name="connsiteX41" fmla="*/ 6169891 w 9171709"/>
                <a:gd name="connsiteY41" fmla="*/ 1481628 h 4909358"/>
                <a:gd name="connsiteX42" fmla="*/ 5467927 w 9171709"/>
                <a:gd name="connsiteY42" fmla="*/ 974667 h 4909358"/>
                <a:gd name="connsiteX43" fmla="*/ 4636655 w 9171709"/>
                <a:gd name="connsiteY43" fmla="*/ 475904 h 4909358"/>
                <a:gd name="connsiteX44" fmla="*/ 3739111 w 9171709"/>
                <a:gd name="connsiteY44" fmla="*/ 0 h 4909358"/>
                <a:gd name="connsiteX0" fmla="*/ 3739111 w 9171709"/>
                <a:gd name="connsiteY0" fmla="*/ 0 h 4909358"/>
                <a:gd name="connsiteX1" fmla="*/ 775277 w 9171709"/>
                <a:gd name="connsiteY1" fmla="*/ 231948 h 4909358"/>
                <a:gd name="connsiteX2" fmla="*/ 0 w 9171709"/>
                <a:gd name="connsiteY2" fmla="*/ 752994 h 4909358"/>
                <a:gd name="connsiteX3" fmla="*/ 267855 w 9171709"/>
                <a:gd name="connsiteY3" fmla="*/ 799176 h 4909358"/>
                <a:gd name="connsiteX4" fmla="*/ 553143 w 9171709"/>
                <a:gd name="connsiteY4" fmla="*/ 823075 h 4909358"/>
                <a:gd name="connsiteX5" fmla="*/ 794327 w 9171709"/>
                <a:gd name="connsiteY5" fmla="*/ 826885 h 4909358"/>
                <a:gd name="connsiteX6" fmla="*/ 1025236 w 9171709"/>
                <a:gd name="connsiteY6" fmla="*/ 882304 h 4909358"/>
                <a:gd name="connsiteX7" fmla="*/ 1293091 w 9171709"/>
                <a:gd name="connsiteY7" fmla="*/ 956194 h 4909358"/>
                <a:gd name="connsiteX8" fmla="*/ 1431636 w 9171709"/>
                <a:gd name="connsiteY8" fmla="*/ 1011613 h 4909358"/>
                <a:gd name="connsiteX9" fmla="*/ 1662545 w 9171709"/>
                <a:gd name="connsiteY9" fmla="*/ 993140 h 4909358"/>
                <a:gd name="connsiteX10" fmla="*/ 1911927 w 9171709"/>
                <a:gd name="connsiteY10" fmla="*/ 1057794 h 4909358"/>
                <a:gd name="connsiteX11" fmla="*/ 2438400 w 9171709"/>
                <a:gd name="connsiteY11" fmla="*/ 1002376 h 4909358"/>
                <a:gd name="connsiteX12" fmla="*/ 2890982 w 9171709"/>
                <a:gd name="connsiteY12" fmla="*/ 1150158 h 4909358"/>
                <a:gd name="connsiteX13" fmla="*/ 3131127 w 9171709"/>
                <a:gd name="connsiteY13" fmla="*/ 1177867 h 4909358"/>
                <a:gd name="connsiteX14" fmla="*/ 3426691 w 9171709"/>
                <a:gd name="connsiteY14" fmla="*/ 1224049 h 4909358"/>
                <a:gd name="connsiteX15" fmla="*/ 3675495 w 9171709"/>
                <a:gd name="connsiteY15" fmla="*/ 1279467 h 4909358"/>
                <a:gd name="connsiteX16" fmla="*/ 3915064 w 9171709"/>
                <a:gd name="connsiteY16" fmla="*/ 1475047 h 4909358"/>
                <a:gd name="connsiteX17" fmla="*/ 4106256 w 9171709"/>
                <a:gd name="connsiteY17" fmla="*/ 1724891 h 4909358"/>
                <a:gd name="connsiteX18" fmla="*/ 4202545 w 9171709"/>
                <a:gd name="connsiteY18" fmla="*/ 1926013 h 4909358"/>
                <a:gd name="connsiteX19" fmla="*/ 4248727 w 9171709"/>
                <a:gd name="connsiteY19" fmla="*/ 1990667 h 4909358"/>
                <a:gd name="connsiteX20" fmla="*/ 4525818 w 9171709"/>
                <a:gd name="connsiteY20" fmla="*/ 2415540 h 4909358"/>
                <a:gd name="connsiteX21" fmla="*/ 4740448 w 9171709"/>
                <a:gd name="connsiteY21" fmla="*/ 2815474 h 4909358"/>
                <a:gd name="connsiteX22" fmla="*/ 4978400 w 9171709"/>
                <a:gd name="connsiteY22" fmla="*/ 2923540 h 4909358"/>
                <a:gd name="connsiteX23" fmla="*/ 5146271 w 9171709"/>
                <a:gd name="connsiteY23" fmla="*/ 2964295 h 4909358"/>
                <a:gd name="connsiteX24" fmla="*/ 5237018 w 9171709"/>
                <a:gd name="connsiteY24" fmla="*/ 3043613 h 4909358"/>
                <a:gd name="connsiteX25" fmla="*/ 5421745 w 9171709"/>
                <a:gd name="connsiteY25" fmla="*/ 3339176 h 4909358"/>
                <a:gd name="connsiteX26" fmla="*/ 5623329 w 9171709"/>
                <a:gd name="connsiteY26" fmla="*/ 3546071 h 4909358"/>
                <a:gd name="connsiteX27" fmla="*/ 5948218 w 9171709"/>
                <a:gd name="connsiteY27" fmla="*/ 3810231 h 4909358"/>
                <a:gd name="connsiteX28" fmla="*/ 6308436 w 9171709"/>
                <a:gd name="connsiteY28" fmla="*/ 4013431 h 4909358"/>
                <a:gd name="connsiteX29" fmla="*/ 6650182 w 9171709"/>
                <a:gd name="connsiteY29" fmla="*/ 4068849 h 4909358"/>
                <a:gd name="connsiteX30" fmla="*/ 7000009 w 9171709"/>
                <a:gd name="connsiteY30" fmla="*/ 4157980 h 4909358"/>
                <a:gd name="connsiteX31" fmla="*/ 7629236 w 9171709"/>
                <a:gd name="connsiteY31" fmla="*/ 4115031 h 4909358"/>
                <a:gd name="connsiteX32" fmla="*/ 7961745 w 9171709"/>
                <a:gd name="connsiteY32" fmla="*/ 4225867 h 4909358"/>
                <a:gd name="connsiteX33" fmla="*/ 8255115 w 9171709"/>
                <a:gd name="connsiteY33" fmla="*/ 4453544 h 4909358"/>
                <a:gd name="connsiteX34" fmla="*/ 8345863 w 9171709"/>
                <a:gd name="connsiteY34" fmla="*/ 4706735 h 4909358"/>
                <a:gd name="connsiteX35" fmla="*/ 9171709 w 9171709"/>
                <a:gd name="connsiteY35" fmla="*/ 4909358 h 4909358"/>
                <a:gd name="connsiteX36" fmla="*/ 9162473 w 9171709"/>
                <a:gd name="connsiteY36" fmla="*/ 4761576 h 4909358"/>
                <a:gd name="connsiteX37" fmla="*/ 8737600 w 9171709"/>
                <a:gd name="connsiteY37" fmla="*/ 4142740 h 4909358"/>
                <a:gd name="connsiteX38" fmla="*/ 8035636 w 9171709"/>
                <a:gd name="connsiteY38" fmla="*/ 3256049 h 4909358"/>
                <a:gd name="connsiteX39" fmla="*/ 7435273 w 9171709"/>
                <a:gd name="connsiteY39" fmla="*/ 2581794 h 4909358"/>
                <a:gd name="connsiteX40" fmla="*/ 6866428 w 9171709"/>
                <a:gd name="connsiteY40" fmla="*/ 2039620 h 4909358"/>
                <a:gd name="connsiteX41" fmla="*/ 6169891 w 9171709"/>
                <a:gd name="connsiteY41" fmla="*/ 1481628 h 4909358"/>
                <a:gd name="connsiteX42" fmla="*/ 5467927 w 9171709"/>
                <a:gd name="connsiteY42" fmla="*/ 974667 h 4909358"/>
                <a:gd name="connsiteX43" fmla="*/ 4636655 w 9171709"/>
                <a:gd name="connsiteY43" fmla="*/ 475904 h 4909358"/>
                <a:gd name="connsiteX44" fmla="*/ 3739111 w 9171709"/>
                <a:gd name="connsiteY44" fmla="*/ 0 h 4909358"/>
                <a:gd name="connsiteX0" fmla="*/ 3739111 w 9162473"/>
                <a:gd name="connsiteY0" fmla="*/ 0 h 4909358"/>
                <a:gd name="connsiteX1" fmla="*/ 775277 w 9162473"/>
                <a:gd name="connsiteY1" fmla="*/ 231948 h 4909358"/>
                <a:gd name="connsiteX2" fmla="*/ 0 w 9162473"/>
                <a:gd name="connsiteY2" fmla="*/ 752994 h 4909358"/>
                <a:gd name="connsiteX3" fmla="*/ 267855 w 9162473"/>
                <a:gd name="connsiteY3" fmla="*/ 799176 h 4909358"/>
                <a:gd name="connsiteX4" fmla="*/ 553143 w 9162473"/>
                <a:gd name="connsiteY4" fmla="*/ 823075 h 4909358"/>
                <a:gd name="connsiteX5" fmla="*/ 794327 w 9162473"/>
                <a:gd name="connsiteY5" fmla="*/ 826885 h 4909358"/>
                <a:gd name="connsiteX6" fmla="*/ 1025236 w 9162473"/>
                <a:gd name="connsiteY6" fmla="*/ 882304 h 4909358"/>
                <a:gd name="connsiteX7" fmla="*/ 1293091 w 9162473"/>
                <a:gd name="connsiteY7" fmla="*/ 956194 h 4909358"/>
                <a:gd name="connsiteX8" fmla="*/ 1431636 w 9162473"/>
                <a:gd name="connsiteY8" fmla="*/ 1011613 h 4909358"/>
                <a:gd name="connsiteX9" fmla="*/ 1662545 w 9162473"/>
                <a:gd name="connsiteY9" fmla="*/ 993140 h 4909358"/>
                <a:gd name="connsiteX10" fmla="*/ 1911927 w 9162473"/>
                <a:gd name="connsiteY10" fmla="*/ 1057794 h 4909358"/>
                <a:gd name="connsiteX11" fmla="*/ 2438400 w 9162473"/>
                <a:gd name="connsiteY11" fmla="*/ 1002376 h 4909358"/>
                <a:gd name="connsiteX12" fmla="*/ 2890982 w 9162473"/>
                <a:gd name="connsiteY12" fmla="*/ 1150158 h 4909358"/>
                <a:gd name="connsiteX13" fmla="*/ 3131127 w 9162473"/>
                <a:gd name="connsiteY13" fmla="*/ 1177867 h 4909358"/>
                <a:gd name="connsiteX14" fmla="*/ 3426691 w 9162473"/>
                <a:gd name="connsiteY14" fmla="*/ 1224049 h 4909358"/>
                <a:gd name="connsiteX15" fmla="*/ 3675495 w 9162473"/>
                <a:gd name="connsiteY15" fmla="*/ 1279467 h 4909358"/>
                <a:gd name="connsiteX16" fmla="*/ 3915064 w 9162473"/>
                <a:gd name="connsiteY16" fmla="*/ 1475047 h 4909358"/>
                <a:gd name="connsiteX17" fmla="*/ 4106256 w 9162473"/>
                <a:gd name="connsiteY17" fmla="*/ 1724891 h 4909358"/>
                <a:gd name="connsiteX18" fmla="*/ 4202545 w 9162473"/>
                <a:gd name="connsiteY18" fmla="*/ 1926013 h 4909358"/>
                <a:gd name="connsiteX19" fmla="*/ 4248727 w 9162473"/>
                <a:gd name="connsiteY19" fmla="*/ 1990667 h 4909358"/>
                <a:gd name="connsiteX20" fmla="*/ 4525818 w 9162473"/>
                <a:gd name="connsiteY20" fmla="*/ 2415540 h 4909358"/>
                <a:gd name="connsiteX21" fmla="*/ 4740448 w 9162473"/>
                <a:gd name="connsiteY21" fmla="*/ 2815474 h 4909358"/>
                <a:gd name="connsiteX22" fmla="*/ 4978400 w 9162473"/>
                <a:gd name="connsiteY22" fmla="*/ 2923540 h 4909358"/>
                <a:gd name="connsiteX23" fmla="*/ 5146271 w 9162473"/>
                <a:gd name="connsiteY23" fmla="*/ 2964295 h 4909358"/>
                <a:gd name="connsiteX24" fmla="*/ 5237018 w 9162473"/>
                <a:gd name="connsiteY24" fmla="*/ 3043613 h 4909358"/>
                <a:gd name="connsiteX25" fmla="*/ 5421745 w 9162473"/>
                <a:gd name="connsiteY25" fmla="*/ 3339176 h 4909358"/>
                <a:gd name="connsiteX26" fmla="*/ 5623329 w 9162473"/>
                <a:gd name="connsiteY26" fmla="*/ 3546071 h 4909358"/>
                <a:gd name="connsiteX27" fmla="*/ 5948218 w 9162473"/>
                <a:gd name="connsiteY27" fmla="*/ 3810231 h 4909358"/>
                <a:gd name="connsiteX28" fmla="*/ 6308436 w 9162473"/>
                <a:gd name="connsiteY28" fmla="*/ 4013431 h 4909358"/>
                <a:gd name="connsiteX29" fmla="*/ 6650182 w 9162473"/>
                <a:gd name="connsiteY29" fmla="*/ 4068849 h 4909358"/>
                <a:gd name="connsiteX30" fmla="*/ 7000009 w 9162473"/>
                <a:gd name="connsiteY30" fmla="*/ 4157980 h 4909358"/>
                <a:gd name="connsiteX31" fmla="*/ 7629236 w 9162473"/>
                <a:gd name="connsiteY31" fmla="*/ 4115031 h 4909358"/>
                <a:gd name="connsiteX32" fmla="*/ 7961745 w 9162473"/>
                <a:gd name="connsiteY32" fmla="*/ 4225867 h 4909358"/>
                <a:gd name="connsiteX33" fmla="*/ 8255115 w 9162473"/>
                <a:gd name="connsiteY33" fmla="*/ 4453544 h 4909358"/>
                <a:gd name="connsiteX34" fmla="*/ 8345863 w 9162473"/>
                <a:gd name="connsiteY34" fmla="*/ 4706735 h 4909358"/>
                <a:gd name="connsiteX35" fmla="*/ 9148849 w 9162473"/>
                <a:gd name="connsiteY35" fmla="*/ 4909358 h 4909358"/>
                <a:gd name="connsiteX36" fmla="*/ 9162473 w 9162473"/>
                <a:gd name="connsiteY36" fmla="*/ 4761576 h 4909358"/>
                <a:gd name="connsiteX37" fmla="*/ 8737600 w 9162473"/>
                <a:gd name="connsiteY37" fmla="*/ 4142740 h 4909358"/>
                <a:gd name="connsiteX38" fmla="*/ 8035636 w 9162473"/>
                <a:gd name="connsiteY38" fmla="*/ 3256049 h 4909358"/>
                <a:gd name="connsiteX39" fmla="*/ 7435273 w 9162473"/>
                <a:gd name="connsiteY39" fmla="*/ 2581794 h 4909358"/>
                <a:gd name="connsiteX40" fmla="*/ 6866428 w 9162473"/>
                <a:gd name="connsiteY40" fmla="*/ 2039620 h 4909358"/>
                <a:gd name="connsiteX41" fmla="*/ 6169891 w 9162473"/>
                <a:gd name="connsiteY41" fmla="*/ 1481628 h 4909358"/>
                <a:gd name="connsiteX42" fmla="*/ 5467927 w 9162473"/>
                <a:gd name="connsiteY42" fmla="*/ 974667 h 4909358"/>
                <a:gd name="connsiteX43" fmla="*/ 4636655 w 9162473"/>
                <a:gd name="connsiteY43" fmla="*/ 475904 h 4909358"/>
                <a:gd name="connsiteX44" fmla="*/ 3739111 w 9162473"/>
                <a:gd name="connsiteY44" fmla="*/ 0 h 4909358"/>
                <a:gd name="connsiteX0" fmla="*/ 3739111 w 9154853"/>
                <a:gd name="connsiteY0" fmla="*/ 0 h 4909358"/>
                <a:gd name="connsiteX1" fmla="*/ 775277 w 9154853"/>
                <a:gd name="connsiteY1" fmla="*/ 231948 h 4909358"/>
                <a:gd name="connsiteX2" fmla="*/ 0 w 9154853"/>
                <a:gd name="connsiteY2" fmla="*/ 752994 h 4909358"/>
                <a:gd name="connsiteX3" fmla="*/ 267855 w 9154853"/>
                <a:gd name="connsiteY3" fmla="*/ 799176 h 4909358"/>
                <a:gd name="connsiteX4" fmla="*/ 553143 w 9154853"/>
                <a:gd name="connsiteY4" fmla="*/ 823075 h 4909358"/>
                <a:gd name="connsiteX5" fmla="*/ 794327 w 9154853"/>
                <a:gd name="connsiteY5" fmla="*/ 826885 h 4909358"/>
                <a:gd name="connsiteX6" fmla="*/ 1025236 w 9154853"/>
                <a:gd name="connsiteY6" fmla="*/ 882304 h 4909358"/>
                <a:gd name="connsiteX7" fmla="*/ 1293091 w 9154853"/>
                <a:gd name="connsiteY7" fmla="*/ 956194 h 4909358"/>
                <a:gd name="connsiteX8" fmla="*/ 1431636 w 9154853"/>
                <a:gd name="connsiteY8" fmla="*/ 1011613 h 4909358"/>
                <a:gd name="connsiteX9" fmla="*/ 1662545 w 9154853"/>
                <a:gd name="connsiteY9" fmla="*/ 993140 h 4909358"/>
                <a:gd name="connsiteX10" fmla="*/ 1911927 w 9154853"/>
                <a:gd name="connsiteY10" fmla="*/ 1057794 h 4909358"/>
                <a:gd name="connsiteX11" fmla="*/ 2438400 w 9154853"/>
                <a:gd name="connsiteY11" fmla="*/ 1002376 h 4909358"/>
                <a:gd name="connsiteX12" fmla="*/ 2890982 w 9154853"/>
                <a:gd name="connsiteY12" fmla="*/ 1150158 h 4909358"/>
                <a:gd name="connsiteX13" fmla="*/ 3131127 w 9154853"/>
                <a:gd name="connsiteY13" fmla="*/ 1177867 h 4909358"/>
                <a:gd name="connsiteX14" fmla="*/ 3426691 w 9154853"/>
                <a:gd name="connsiteY14" fmla="*/ 1224049 h 4909358"/>
                <a:gd name="connsiteX15" fmla="*/ 3675495 w 9154853"/>
                <a:gd name="connsiteY15" fmla="*/ 1279467 h 4909358"/>
                <a:gd name="connsiteX16" fmla="*/ 3915064 w 9154853"/>
                <a:gd name="connsiteY16" fmla="*/ 1475047 h 4909358"/>
                <a:gd name="connsiteX17" fmla="*/ 4106256 w 9154853"/>
                <a:gd name="connsiteY17" fmla="*/ 1724891 h 4909358"/>
                <a:gd name="connsiteX18" fmla="*/ 4202545 w 9154853"/>
                <a:gd name="connsiteY18" fmla="*/ 1926013 h 4909358"/>
                <a:gd name="connsiteX19" fmla="*/ 4248727 w 9154853"/>
                <a:gd name="connsiteY19" fmla="*/ 1990667 h 4909358"/>
                <a:gd name="connsiteX20" fmla="*/ 4525818 w 9154853"/>
                <a:gd name="connsiteY20" fmla="*/ 2415540 h 4909358"/>
                <a:gd name="connsiteX21" fmla="*/ 4740448 w 9154853"/>
                <a:gd name="connsiteY21" fmla="*/ 2815474 h 4909358"/>
                <a:gd name="connsiteX22" fmla="*/ 4978400 w 9154853"/>
                <a:gd name="connsiteY22" fmla="*/ 2923540 h 4909358"/>
                <a:gd name="connsiteX23" fmla="*/ 5146271 w 9154853"/>
                <a:gd name="connsiteY23" fmla="*/ 2964295 h 4909358"/>
                <a:gd name="connsiteX24" fmla="*/ 5237018 w 9154853"/>
                <a:gd name="connsiteY24" fmla="*/ 3043613 h 4909358"/>
                <a:gd name="connsiteX25" fmla="*/ 5421745 w 9154853"/>
                <a:gd name="connsiteY25" fmla="*/ 3339176 h 4909358"/>
                <a:gd name="connsiteX26" fmla="*/ 5623329 w 9154853"/>
                <a:gd name="connsiteY26" fmla="*/ 3546071 h 4909358"/>
                <a:gd name="connsiteX27" fmla="*/ 5948218 w 9154853"/>
                <a:gd name="connsiteY27" fmla="*/ 3810231 h 4909358"/>
                <a:gd name="connsiteX28" fmla="*/ 6308436 w 9154853"/>
                <a:gd name="connsiteY28" fmla="*/ 4013431 h 4909358"/>
                <a:gd name="connsiteX29" fmla="*/ 6650182 w 9154853"/>
                <a:gd name="connsiteY29" fmla="*/ 4068849 h 4909358"/>
                <a:gd name="connsiteX30" fmla="*/ 7000009 w 9154853"/>
                <a:gd name="connsiteY30" fmla="*/ 4157980 h 4909358"/>
                <a:gd name="connsiteX31" fmla="*/ 7629236 w 9154853"/>
                <a:gd name="connsiteY31" fmla="*/ 4115031 h 4909358"/>
                <a:gd name="connsiteX32" fmla="*/ 7961745 w 9154853"/>
                <a:gd name="connsiteY32" fmla="*/ 4225867 h 4909358"/>
                <a:gd name="connsiteX33" fmla="*/ 8255115 w 9154853"/>
                <a:gd name="connsiteY33" fmla="*/ 4453544 h 4909358"/>
                <a:gd name="connsiteX34" fmla="*/ 8345863 w 9154853"/>
                <a:gd name="connsiteY34" fmla="*/ 4706735 h 4909358"/>
                <a:gd name="connsiteX35" fmla="*/ 9148849 w 9154853"/>
                <a:gd name="connsiteY35" fmla="*/ 4909358 h 4909358"/>
                <a:gd name="connsiteX36" fmla="*/ 9154853 w 9154853"/>
                <a:gd name="connsiteY36" fmla="*/ 4738716 h 4909358"/>
                <a:gd name="connsiteX37" fmla="*/ 8737600 w 9154853"/>
                <a:gd name="connsiteY37" fmla="*/ 4142740 h 4909358"/>
                <a:gd name="connsiteX38" fmla="*/ 8035636 w 9154853"/>
                <a:gd name="connsiteY38" fmla="*/ 3256049 h 4909358"/>
                <a:gd name="connsiteX39" fmla="*/ 7435273 w 9154853"/>
                <a:gd name="connsiteY39" fmla="*/ 2581794 h 4909358"/>
                <a:gd name="connsiteX40" fmla="*/ 6866428 w 9154853"/>
                <a:gd name="connsiteY40" fmla="*/ 2039620 h 4909358"/>
                <a:gd name="connsiteX41" fmla="*/ 6169891 w 9154853"/>
                <a:gd name="connsiteY41" fmla="*/ 1481628 h 4909358"/>
                <a:gd name="connsiteX42" fmla="*/ 5467927 w 9154853"/>
                <a:gd name="connsiteY42" fmla="*/ 974667 h 4909358"/>
                <a:gd name="connsiteX43" fmla="*/ 4636655 w 9154853"/>
                <a:gd name="connsiteY43" fmla="*/ 475904 h 4909358"/>
                <a:gd name="connsiteX44" fmla="*/ 3739111 w 9154853"/>
                <a:gd name="connsiteY44" fmla="*/ 0 h 4909358"/>
                <a:gd name="connsiteX0" fmla="*/ 3739111 w 9148849"/>
                <a:gd name="connsiteY0" fmla="*/ 0 h 4909358"/>
                <a:gd name="connsiteX1" fmla="*/ 775277 w 9148849"/>
                <a:gd name="connsiteY1" fmla="*/ 231948 h 4909358"/>
                <a:gd name="connsiteX2" fmla="*/ 0 w 9148849"/>
                <a:gd name="connsiteY2" fmla="*/ 752994 h 4909358"/>
                <a:gd name="connsiteX3" fmla="*/ 267855 w 9148849"/>
                <a:gd name="connsiteY3" fmla="*/ 799176 h 4909358"/>
                <a:gd name="connsiteX4" fmla="*/ 553143 w 9148849"/>
                <a:gd name="connsiteY4" fmla="*/ 823075 h 4909358"/>
                <a:gd name="connsiteX5" fmla="*/ 794327 w 9148849"/>
                <a:gd name="connsiteY5" fmla="*/ 826885 h 4909358"/>
                <a:gd name="connsiteX6" fmla="*/ 1025236 w 9148849"/>
                <a:gd name="connsiteY6" fmla="*/ 882304 h 4909358"/>
                <a:gd name="connsiteX7" fmla="*/ 1293091 w 9148849"/>
                <a:gd name="connsiteY7" fmla="*/ 956194 h 4909358"/>
                <a:gd name="connsiteX8" fmla="*/ 1431636 w 9148849"/>
                <a:gd name="connsiteY8" fmla="*/ 1011613 h 4909358"/>
                <a:gd name="connsiteX9" fmla="*/ 1662545 w 9148849"/>
                <a:gd name="connsiteY9" fmla="*/ 993140 h 4909358"/>
                <a:gd name="connsiteX10" fmla="*/ 1911927 w 9148849"/>
                <a:gd name="connsiteY10" fmla="*/ 1057794 h 4909358"/>
                <a:gd name="connsiteX11" fmla="*/ 2438400 w 9148849"/>
                <a:gd name="connsiteY11" fmla="*/ 1002376 h 4909358"/>
                <a:gd name="connsiteX12" fmla="*/ 2890982 w 9148849"/>
                <a:gd name="connsiteY12" fmla="*/ 1150158 h 4909358"/>
                <a:gd name="connsiteX13" fmla="*/ 3131127 w 9148849"/>
                <a:gd name="connsiteY13" fmla="*/ 1177867 h 4909358"/>
                <a:gd name="connsiteX14" fmla="*/ 3426691 w 9148849"/>
                <a:gd name="connsiteY14" fmla="*/ 1224049 h 4909358"/>
                <a:gd name="connsiteX15" fmla="*/ 3675495 w 9148849"/>
                <a:gd name="connsiteY15" fmla="*/ 1279467 h 4909358"/>
                <a:gd name="connsiteX16" fmla="*/ 3915064 w 9148849"/>
                <a:gd name="connsiteY16" fmla="*/ 1475047 h 4909358"/>
                <a:gd name="connsiteX17" fmla="*/ 4106256 w 9148849"/>
                <a:gd name="connsiteY17" fmla="*/ 1724891 h 4909358"/>
                <a:gd name="connsiteX18" fmla="*/ 4202545 w 9148849"/>
                <a:gd name="connsiteY18" fmla="*/ 1926013 h 4909358"/>
                <a:gd name="connsiteX19" fmla="*/ 4248727 w 9148849"/>
                <a:gd name="connsiteY19" fmla="*/ 1990667 h 4909358"/>
                <a:gd name="connsiteX20" fmla="*/ 4525818 w 9148849"/>
                <a:gd name="connsiteY20" fmla="*/ 2415540 h 4909358"/>
                <a:gd name="connsiteX21" fmla="*/ 4740448 w 9148849"/>
                <a:gd name="connsiteY21" fmla="*/ 2815474 h 4909358"/>
                <a:gd name="connsiteX22" fmla="*/ 4978400 w 9148849"/>
                <a:gd name="connsiteY22" fmla="*/ 2923540 h 4909358"/>
                <a:gd name="connsiteX23" fmla="*/ 5146271 w 9148849"/>
                <a:gd name="connsiteY23" fmla="*/ 2964295 h 4909358"/>
                <a:gd name="connsiteX24" fmla="*/ 5237018 w 9148849"/>
                <a:gd name="connsiteY24" fmla="*/ 3043613 h 4909358"/>
                <a:gd name="connsiteX25" fmla="*/ 5421745 w 9148849"/>
                <a:gd name="connsiteY25" fmla="*/ 3339176 h 4909358"/>
                <a:gd name="connsiteX26" fmla="*/ 5623329 w 9148849"/>
                <a:gd name="connsiteY26" fmla="*/ 3546071 h 4909358"/>
                <a:gd name="connsiteX27" fmla="*/ 5948218 w 9148849"/>
                <a:gd name="connsiteY27" fmla="*/ 3810231 h 4909358"/>
                <a:gd name="connsiteX28" fmla="*/ 6308436 w 9148849"/>
                <a:gd name="connsiteY28" fmla="*/ 4013431 h 4909358"/>
                <a:gd name="connsiteX29" fmla="*/ 6650182 w 9148849"/>
                <a:gd name="connsiteY29" fmla="*/ 4068849 h 4909358"/>
                <a:gd name="connsiteX30" fmla="*/ 7000009 w 9148849"/>
                <a:gd name="connsiteY30" fmla="*/ 4157980 h 4909358"/>
                <a:gd name="connsiteX31" fmla="*/ 7629236 w 9148849"/>
                <a:gd name="connsiteY31" fmla="*/ 4115031 h 4909358"/>
                <a:gd name="connsiteX32" fmla="*/ 7961745 w 9148849"/>
                <a:gd name="connsiteY32" fmla="*/ 4225867 h 4909358"/>
                <a:gd name="connsiteX33" fmla="*/ 8255115 w 9148849"/>
                <a:gd name="connsiteY33" fmla="*/ 4453544 h 4909358"/>
                <a:gd name="connsiteX34" fmla="*/ 8345863 w 9148849"/>
                <a:gd name="connsiteY34" fmla="*/ 4706735 h 4909358"/>
                <a:gd name="connsiteX35" fmla="*/ 9148849 w 9148849"/>
                <a:gd name="connsiteY35" fmla="*/ 4909358 h 4909358"/>
                <a:gd name="connsiteX36" fmla="*/ 9139613 w 9148849"/>
                <a:gd name="connsiteY36" fmla="*/ 4731096 h 4909358"/>
                <a:gd name="connsiteX37" fmla="*/ 8737600 w 9148849"/>
                <a:gd name="connsiteY37" fmla="*/ 4142740 h 4909358"/>
                <a:gd name="connsiteX38" fmla="*/ 8035636 w 9148849"/>
                <a:gd name="connsiteY38" fmla="*/ 3256049 h 4909358"/>
                <a:gd name="connsiteX39" fmla="*/ 7435273 w 9148849"/>
                <a:gd name="connsiteY39" fmla="*/ 2581794 h 4909358"/>
                <a:gd name="connsiteX40" fmla="*/ 6866428 w 9148849"/>
                <a:gd name="connsiteY40" fmla="*/ 2039620 h 4909358"/>
                <a:gd name="connsiteX41" fmla="*/ 6169891 w 9148849"/>
                <a:gd name="connsiteY41" fmla="*/ 1481628 h 4909358"/>
                <a:gd name="connsiteX42" fmla="*/ 5467927 w 9148849"/>
                <a:gd name="connsiteY42" fmla="*/ 974667 h 4909358"/>
                <a:gd name="connsiteX43" fmla="*/ 4636655 w 9148849"/>
                <a:gd name="connsiteY43" fmla="*/ 475904 h 4909358"/>
                <a:gd name="connsiteX44" fmla="*/ 3739111 w 9148849"/>
                <a:gd name="connsiteY44" fmla="*/ 0 h 4909358"/>
                <a:gd name="connsiteX0" fmla="*/ 3739111 w 9139613"/>
                <a:gd name="connsiteY0" fmla="*/ 0 h 4905548"/>
                <a:gd name="connsiteX1" fmla="*/ 775277 w 9139613"/>
                <a:gd name="connsiteY1" fmla="*/ 231948 h 4905548"/>
                <a:gd name="connsiteX2" fmla="*/ 0 w 9139613"/>
                <a:gd name="connsiteY2" fmla="*/ 752994 h 4905548"/>
                <a:gd name="connsiteX3" fmla="*/ 267855 w 9139613"/>
                <a:gd name="connsiteY3" fmla="*/ 799176 h 4905548"/>
                <a:gd name="connsiteX4" fmla="*/ 553143 w 9139613"/>
                <a:gd name="connsiteY4" fmla="*/ 823075 h 4905548"/>
                <a:gd name="connsiteX5" fmla="*/ 794327 w 9139613"/>
                <a:gd name="connsiteY5" fmla="*/ 826885 h 4905548"/>
                <a:gd name="connsiteX6" fmla="*/ 1025236 w 9139613"/>
                <a:gd name="connsiteY6" fmla="*/ 882304 h 4905548"/>
                <a:gd name="connsiteX7" fmla="*/ 1293091 w 9139613"/>
                <a:gd name="connsiteY7" fmla="*/ 956194 h 4905548"/>
                <a:gd name="connsiteX8" fmla="*/ 1431636 w 9139613"/>
                <a:gd name="connsiteY8" fmla="*/ 1011613 h 4905548"/>
                <a:gd name="connsiteX9" fmla="*/ 1662545 w 9139613"/>
                <a:gd name="connsiteY9" fmla="*/ 993140 h 4905548"/>
                <a:gd name="connsiteX10" fmla="*/ 1911927 w 9139613"/>
                <a:gd name="connsiteY10" fmla="*/ 1057794 h 4905548"/>
                <a:gd name="connsiteX11" fmla="*/ 2438400 w 9139613"/>
                <a:gd name="connsiteY11" fmla="*/ 1002376 h 4905548"/>
                <a:gd name="connsiteX12" fmla="*/ 2890982 w 9139613"/>
                <a:gd name="connsiteY12" fmla="*/ 1150158 h 4905548"/>
                <a:gd name="connsiteX13" fmla="*/ 3131127 w 9139613"/>
                <a:gd name="connsiteY13" fmla="*/ 1177867 h 4905548"/>
                <a:gd name="connsiteX14" fmla="*/ 3426691 w 9139613"/>
                <a:gd name="connsiteY14" fmla="*/ 1224049 h 4905548"/>
                <a:gd name="connsiteX15" fmla="*/ 3675495 w 9139613"/>
                <a:gd name="connsiteY15" fmla="*/ 1279467 h 4905548"/>
                <a:gd name="connsiteX16" fmla="*/ 3915064 w 9139613"/>
                <a:gd name="connsiteY16" fmla="*/ 1475047 h 4905548"/>
                <a:gd name="connsiteX17" fmla="*/ 4106256 w 9139613"/>
                <a:gd name="connsiteY17" fmla="*/ 1724891 h 4905548"/>
                <a:gd name="connsiteX18" fmla="*/ 4202545 w 9139613"/>
                <a:gd name="connsiteY18" fmla="*/ 1926013 h 4905548"/>
                <a:gd name="connsiteX19" fmla="*/ 4248727 w 9139613"/>
                <a:gd name="connsiteY19" fmla="*/ 1990667 h 4905548"/>
                <a:gd name="connsiteX20" fmla="*/ 4525818 w 9139613"/>
                <a:gd name="connsiteY20" fmla="*/ 2415540 h 4905548"/>
                <a:gd name="connsiteX21" fmla="*/ 4740448 w 9139613"/>
                <a:gd name="connsiteY21" fmla="*/ 2815474 h 4905548"/>
                <a:gd name="connsiteX22" fmla="*/ 4978400 w 9139613"/>
                <a:gd name="connsiteY22" fmla="*/ 2923540 h 4905548"/>
                <a:gd name="connsiteX23" fmla="*/ 5146271 w 9139613"/>
                <a:gd name="connsiteY23" fmla="*/ 2964295 h 4905548"/>
                <a:gd name="connsiteX24" fmla="*/ 5237018 w 9139613"/>
                <a:gd name="connsiteY24" fmla="*/ 3043613 h 4905548"/>
                <a:gd name="connsiteX25" fmla="*/ 5421745 w 9139613"/>
                <a:gd name="connsiteY25" fmla="*/ 3339176 h 4905548"/>
                <a:gd name="connsiteX26" fmla="*/ 5623329 w 9139613"/>
                <a:gd name="connsiteY26" fmla="*/ 3546071 h 4905548"/>
                <a:gd name="connsiteX27" fmla="*/ 5948218 w 9139613"/>
                <a:gd name="connsiteY27" fmla="*/ 3810231 h 4905548"/>
                <a:gd name="connsiteX28" fmla="*/ 6308436 w 9139613"/>
                <a:gd name="connsiteY28" fmla="*/ 4013431 h 4905548"/>
                <a:gd name="connsiteX29" fmla="*/ 6650182 w 9139613"/>
                <a:gd name="connsiteY29" fmla="*/ 4068849 h 4905548"/>
                <a:gd name="connsiteX30" fmla="*/ 7000009 w 9139613"/>
                <a:gd name="connsiteY30" fmla="*/ 4157980 h 4905548"/>
                <a:gd name="connsiteX31" fmla="*/ 7629236 w 9139613"/>
                <a:gd name="connsiteY31" fmla="*/ 4115031 h 4905548"/>
                <a:gd name="connsiteX32" fmla="*/ 7961745 w 9139613"/>
                <a:gd name="connsiteY32" fmla="*/ 4225867 h 4905548"/>
                <a:gd name="connsiteX33" fmla="*/ 8255115 w 9139613"/>
                <a:gd name="connsiteY33" fmla="*/ 4453544 h 4905548"/>
                <a:gd name="connsiteX34" fmla="*/ 8345863 w 9139613"/>
                <a:gd name="connsiteY34" fmla="*/ 4706735 h 4905548"/>
                <a:gd name="connsiteX35" fmla="*/ 9129799 w 9139613"/>
                <a:gd name="connsiteY35" fmla="*/ 4905548 h 4905548"/>
                <a:gd name="connsiteX36" fmla="*/ 9139613 w 9139613"/>
                <a:gd name="connsiteY36" fmla="*/ 4731096 h 4905548"/>
                <a:gd name="connsiteX37" fmla="*/ 8737600 w 9139613"/>
                <a:gd name="connsiteY37" fmla="*/ 4142740 h 4905548"/>
                <a:gd name="connsiteX38" fmla="*/ 8035636 w 9139613"/>
                <a:gd name="connsiteY38" fmla="*/ 3256049 h 4905548"/>
                <a:gd name="connsiteX39" fmla="*/ 7435273 w 9139613"/>
                <a:gd name="connsiteY39" fmla="*/ 2581794 h 4905548"/>
                <a:gd name="connsiteX40" fmla="*/ 6866428 w 9139613"/>
                <a:gd name="connsiteY40" fmla="*/ 2039620 h 4905548"/>
                <a:gd name="connsiteX41" fmla="*/ 6169891 w 9139613"/>
                <a:gd name="connsiteY41" fmla="*/ 1481628 h 4905548"/>
                <a:gd name="connsiteX42" fmla="*/ 5467927 w 9139613"/>
                <a:gd name="connsiteY42" fmla="*/ 974667 h 4905548"/>
                <a:gd name="connsiteX43" fmla="*/ 4636655 w 9139613"/>
                <a:gd name="connsiteY43" fmla="*/ 475904 h 4905548"/>
                <a:gd name="connsiteX44" fmla="*/ 3739111 w 9139613"/>
                <a:gd name="connsiteY44" fmla="*/ 0 h 4905548"/>
                <a:gd name="connsiteX0" fmla="*/ 3739111 w 9139613"/>
                <a:gd name="connsiteY0" fmla="*/ 0 h 4905548"/>
                <a:gd name="connsiteX1" fmla="*/ 775277 w 9139613"/>
                <a:gd name="connsiteY1" fmla="*/ 231948 h 4905548"/>
                <a:gd name="connsiteX2" fmla="*/ 0 w 9139613"/>
                <a:gd name="connsiteY2" fmla="*/ 752994 h 4905548"/>
                <a:gd name="connsiteX3" fmla="*/ 267855 w 9139613"/>
                <a:gd name="connsiteY3" fmla="*/ 799176 h 4905548"/>
                <a:gd name="connsiteX4" fmla="*/ 553143 w 9139613"/>
                <a:gd name="connsiteY4" fmla="*/ 823075 h 4905548"/>
                <a:gd name="connsiteX5" fmla="*/ 794327 w 9139613"/>
                <a:gd name="connsiteY5" fmla="*/ 826885 h 4905548"/>
                <a:gd name="connsiteX6" fmla="*/ 1025236 w 9139613"/>
                <a:gd name="connsiteY6" fmla="*/ 882304 h 4905548"/>
                <a:gd name="connsiteX7" fmla="*/ 1293091 w 9139613"/>
                <a:gd name="connsiteY7" fmla="*/ 956194 h 4905548"/>
                <a:gd name="connsiteX8" fmla="*/ 1431636 w 9139613"/>
                <a:gd name="connsiteY8" fmla="*/ 1011613 h 4905548"/>
                <a:gd name="connsiteX9" fmla="*/ 1662545 w 9139613"/>
                <a:gd name="connsiteY9" fmla="*/ 993140 h 4905548"/>
                <a:gd name="connsiteX10" fmla="*/ 1911927 w 9139613"/>
                <a:gd name="connsiteY10" fmla="*/ 1057794 h 4905548"/>
                <a:gd name="connsiteX11" fmla="*/ 2438400 w 9139613"/>
                <a:gd name="connsiteY11" fmla="*/ 1002376 h 4905548"/>
                <a:gd name="connsiteX12" fmla="*/ 2890982 w 9139613"/>
                <a:gd name="connsiteY12" fmla="*/ 1150158 h 4905548"/>
                <a:gd name="connsiteX13" fmla="*/ 3131127 w 9139613"/>
                <a:gd name="connsiteY13" fmla="*/ 1177867 h 4905548"/>
                <a:gd name="connsiteX14" fmla="*/ 3426691 w 9139613"/>
                <a:gd name="connsiteY14" fmla="*/ 1224049 h 4905548"/>
                <a:gd name="connsiteX15" fmla="*/ 3675495 w 9139613"/>
                <a:gd name="connsiteY15" fmla="*/ 1279467 h 4905548"/>
                <a:gd name="connsiteX16" fmla="*/ 3915064 w 9139613"/>
                <a:gd name="connsiteY16" fmla="*/ 1475047 h 4905548"/>
                <a:gd name="connsiteX17" fmla="*/ 4106256 w 9139613"/>
                <a:gd name="connsiteY17" fmla="*/ 1724891 h 4905548"/>
                <a:gd name="connsiteX18" fmla="*/ 4202545 w 9139613"/>
                <a:gd name="connsiteY18" fmla="*/ 1926013 h 4905548"/>
                <a:gd name="connsiteX19" fmla="*/ 4248727 w 9139613"/>
                <a:gd name="connsiteY19" fmla="*/ 1990667 h 4905548"/>
                <a:gd name="connsiteX20" fmla="*/ 4525818 w 9139613"/>
                <a:gd name="connsiteY20" fmla="*/ 2415540 h 4905548"/>
                <a:gd name="connsiteX21" fmla="*/ 4740448 w 9139613"/>
                <a:gd name="connsiteY21" fmla="*/ 2815474 h 4905548"/>
                <a:gd name="connsiteX22" fmla="*/ 4978400 w 9139613"/>
                <a:gd name="connsiteY22" fmla="*/ 2923540 h 4905548"/>
                <a:gd name="connsiteX23" fmla="*/ 5146271 w 9139613"/>
                <a:gd name="connsiteY23" fmla="*/ 2964295 h 4905548"/>
                <a:gd name="connsiteX24" fmla="*/ 5237018 w 9139613"/>
                <a:gd name="connsiteY24" fmla="*/ 3043613 h 4905548"/>
                <a:gd name="connsiteX25" fmla="*/ 5421745 w 9139613"/>
                <a:gd name="connsiteY25" fmla="*/ 3339176 h 4905548"/>
                <a:gd name="connsiteX26" fmla="*/ 5623329 w 9139613"/>
                <a:gd name="connsiteY26" fmla="*/ 3546071 h 4905548"/>
                <a:gd name="connsiteX27" fmla="*/ 5948218 w 9139613"/>
                <a:gd name="connsiteY27" fmla="*/ 3810231 h 4905548"/>
                <a:gd name="connsiteX28" fmla="*/ 6308436 w 9139613"/>
                <a:gd name="connsiteY28" fmla="*/ 4013431 h 4905548"/>
                <a:gd name="connsiteX29" fmla="*/ 6650182 w 9139613"/>
                <a:gd name="connsiteY29" fmla="*/ 4068849 h 4905548"/>
                <a:gd name="connsiteX30" fmla="*/ 7000009 w 9139613"/>
                <a:gd name="connsiteY30" fmla="*/ 4157980 h 4905548"/>
                <a:gd name="connsiteX31" fmla="*/ 7629236 w 9139613"/>
                <a:gd name="connsiteY31" fmla="*/ 4115031 h 4905548"/>
                <a:gd name="connsiteX32" fmla="*/ 7961745 w 9139613"/>
                <a:gd name="connsiteY32" fmla="*/ 4225867 h 4905548"/>
                <a:gd name="connsiteX33" fmla="*/ 8255115 w 9139613"/>
                <a:gd name="connsiteY33" fmla="*/ 4453544 h 4905548"/>
                <a:gd name="connsiteX34" fmla="*/ 8345863 w 9139613"/>
                <a:gd name="connsiteY34" fmla="*/ 4706735 h 4905548"/>
                <a:gd name="connsiteX35" fmla="*/ 9129799 w 9139613"/>
                <a:gd name="connsiteY35" fmla="*/ 4905548 h 4905548"/>
                <a:gd name="connsiteX36" fmla="*/ 9139613 w 9139613"/>
                <a:gd name="connsiteY36" fmla="*/ 4731096 h 4905548"/>
                <a:gd name="connsiteX37" fmla="*/ 8737600 w 9139613"/>
                <a:gd name="connsiteY37" fmla="*/ 4142740 h 4905548"/>
                <a:gd name="connsiteX38" fmla="*/ 8035636 w 9139613"/>
                <a:gd name="connsiteY38" fmla="*/ 3256049 h 4905548"/>
                <a:gd name="connsiteX39" fmla="*/ 7435273 w 9139613"/>
                <a:gd name="connsiteY39" fmla="*/ 2581794 h 4905548"/>
                <a:gd name="connsiteX40" fmla="*/ 6866428 w 9139613"/>
                <a:gd name="connsiteY40" fmla="*/ 2039620 h 4905548"/>
                <a:gd name="connsiteX41" fmla="*/ 6169891 w 9139613"/>
                <a:gd name="connsiteY41" fmla="*/ 1481628 h 4905548"/>
                <a:gd name="connsiteX42" fmla="*/ 5467927 w 9139613"/>
                <a:gd name="connsiteY42" fmla="*/ 974667 h 4905548"/>
                <a:gd name="connsiteX43" fmla="*/ 4613795 w 9139613"/>
                <a:gd name="connsiteY43" fmla="*/ 475904 h 4905548"/>
                <a:gd name="connsiteX44" fmla="*/ 3739111 w 9139613"/>
                <a:gd name="connsiteY44" fmla="*/ 0 h 4905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9139613" h="4905548">
                  <a:moveTo>
                    <a:pt x="3739111" y="0"/>
                  </a:moveTo>
                  <a:lnTo>
                    <a:pt x="775277" y="231948"/>
                  </a:lnTo>
                  <a:lnTo>
                    <a:pt x="0" y="752994"/>
                  </a:lnTo>
                  <a:lnTo>
                    <a:pt x="267855" y="799176"/>
                  </a:lnTo>
                  <a:lnTo>
                    <a:pt x="553143" y="823075"/>
                  </a:lnTo>
                  <a:lnTo>
                    <a:pt x="794327" y="826885"/>
                  </a:lnTo>
                  <a:lnTo>
                    <a:pt x="1025236" y="882304"/>
                  </a:lnTo>
                  <a:lnTo>
                    <a:pt x="1293091" y="956194"/>
                  </a:lnTo>
                  <a:lnTo>
                    <a:pt x="1431636" y="1011613"/>
                  </a:lnTo>
                  <a:lnTo>
                    <a:pt x="1662545" y="993140"/>
                  </a:lnTo>
                  <a:lnTo>
                    <a:pt x="1911927" y="1057794"/>
                  </a:lnTo>
                  <a:lnTo>
                    <a:pt x="2438400" y="1002376"/>
                  </a:lnTo>
                  <a:lnTo>
                    <a:pt x="2890982" y="1150158"/>
                  </a:lnTo>
                  <a:lnTo>
                    <a:pt x="3131127" y="1177867"/>
                  </a:lnTo>
                  <a:lnTo>
                    <a:pt x="3426691" y="1224049"/>
                  </a:lnTo>
                  <a:lnTo>
                    <a:pt x="3675495" y="1279467"/>
                  </a:lnTo>
                  <a:lnTo>
                    <a:pt x="3915064" y="1475047"/>
                  </a:lnTo>
                  <a:lnTo>
                    <a:pt x="4106256" y="1724891"/>
                  </a:lnTo>
                  <a:lnTo>
                    <a:pt x="4202545" y="1926013"/>
                  </a:lnTo>
                  <a:lnTo>
                    <a:pt x="4248727" y="1990667"/>
                  </a:lnTo>
                  <a:lnTo>
                    <a:pt x="4525818" y="2415540"/>
                  </a:lnTo>
                  <a:lnTo>
                    <a:pt x="4740448" y="2815474"/>
                  </a:lnTo>
                  <a:lnTo>
                    <a:pt x="4978400" y="2923540"/>
                  </a:lnTo>
                  <a:lnTo>
                    <a:pt x="5146271" y="2964295"/>
                  </a:lnTo>
                  <a:lnTo>
                    <a:pt x="5237018" y="3043613"/>
                  </a:lnTo>
                  <a:lnTo>
                    <a:pt x="5421745" y="3339176"/>
                  </a:lnTo>
                  <a:lnTo>
                    <a:pt x="5623329" y="3546071"/>
                  </a:lnTo>
                  <a:cubicBezTo>
                    <a:pt x="5735435" y="3653174"/>
                    <a:pt x="5839922" y="3722178"/>
                    <a:pt x="5948218" y="3810231"/>
                  </a:cubicBezTo>
                  <a:lnTo>
                    <a:pt x="6308436" y="4013431"/>
                  </a:lnTo>
                  <a:lnTo>
                    <a:pt x="6650182" y="4068849"/>
                  </a:lnTo>
                  <a:lnTo>
                    <a:pt x="7000009" y="4157980"/>
                  </a:lnTo>
                  <a:lnTo>
                    <a:pt x="7629236" y="4115031"/>
                  </a:lnTo>
                  <a:lnTo>
                    <a:pt x="7961745" y="4225867"/>
                  </a:lnTo>
                  <a:lnTo>
                    <a:pt x="8255115" y="4453544"/>
                  </a:lnTo>
                  <a:lnTo>
                    <a:pt x="8345863" y="4706735"/>
                  </a:lnTo>
                  <a:lnTo>
                    <a:pt x="9129799" y="4905548"/>
                  </a:lnTo>
                  <a:lnTo>
                    <a:pt x="9139613" y="4731096"/>
                  </a:lnTo>
                  <a:lnTo>
                    <a:pt x="8737600" y="4142740"/>
                  </a:lnTo>
                  <a:lnTo>
                    <a:pt x="8035636" y="3256049"/>
                  </a:lnTo>
                  <a:lnTo>
                    <a:pt x="7435273" y="2581794"/>
                  </a:lnTo>
                  <a:lnTo>
                    <a:pt x="6866428" y="2039620"/>
                  </a:lnTo>
                  <a:lnTo>
                    <a:pt x="6169891" y="1481628"/>
                  </a:lnTo>
                  <a:lnTo>
                    <a:pt x="5467927" y="974667"/>
                  </a:lnTo>
                  <a:lnTo>
                    <a:pt x="4613795" y="475904"/>
                  </a:lnTo>
                  <a:lnTo>
                    <a:pt x="3739111" y="0"/>
                  </a:lnTo>
                  <a:close/>
                </a:path>
              </a:pathLst>
            </a:custGeom>
            <a:noFill/>
            <a:ln w="34925">
              <a:solidFill>
                <a:schemeClr val="bg1"/>
              </a:solidFill>
              <a:prstDash val="lgDashDot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373E7A93-4ED6-49E4-9251-F2F97AA91DB7}"/>
              </a:ext>
            </a:extLst>
          </p:cNvPr>
          <p:cNvGrpSpPr/>
          <p:nvPr/>
        </p:nvGrpSpPr>
        <p:grpSpPr>
          <a:xfrm>
            <a:off x="7190909" y="2872928"/>
            <a:ext cx="1028596" cy="1012473"/>
            <a:chOff x="7268790" y="2691953"/>
            <a:chExt cx="1028596" cy="1012473"/>
          </a:xfrm>
        </p:grpSpPr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DC3483F7-D3E5-4807-92FB-B6FF8C28989D}"/>
                </a:ext>
              </a:extLst>
            </p:cNvPr>
            <p:cNvSpPr/>
            <p:nvPr/>
          </p:nvSpPr>
          <p:spPr>
            <a:xfrm rot="797688">
              <a:off x="7268790" y="2691953"/>
              <a:ext cx="1028596" cy="518244"/>
            </a:xfrm>
            <a:custGeom>
              <a:avLst/>
              <a:gdLst>
                <a:gd name="connsiteX0" fmla="*/ 1493520 w 1493520"/>
                <a:gd name="connsiteY0" fmla="*/ 792480 h 792480"/>
                <a:gd name="connsiteX1" fmla="*/ 1493520 w 1493520"/>
                <a:gd name="connsiteY1" fmla="*/ 792480 h 792480"/>
                <a:gd name="connsiteX2" fmla="*/ 1466850 w 1493520"/>
                <a:gd name="connsiteY2" fmla="*/ 739140 h 792480"/>
                <a:gd name="connsiteX3" fmla="*/ 1032510 w 1493520"/>
                <a:gd name="connsiteY3" fmla="*/ 438150 h 792480"/>
                <a:gd name="connsiteX4" fmla="*/ 335280 w 1493520"/>
                <a:gd name="connsiteY4" fmla="*/ 213360 h 792480"/>
                <a:gd name="connsiteX5" fmla="*/ 0 w 1493520"/>
                <a:gd name="connsiteY5" fmla="*/ 0 h 792480"/>
                <a:gd name="connsiteX0" fmla="*/ 1493520 w 1493520"/>
                <a:gd name="connsiteY0" fmla="*/ 792480 h 792480"/>
                <a:gd name="connsiteX1" fmla="*/ 1493520 w 1493520"/>
                <a:gd name="connsiteY1" fmla="*/ 792480 h 792480"/>
                <a:gd name="connsiteX2" fmla="*/ 1466850 w 1493520"/>
                <a:gd name="connsiteY2" fmla="*/ 739140 h 792480"/>
                <a:gd name="connsiteX3" fmla="*/ 1032510 w 1493520"/>
                <a:gd name="connsiteY3" fmla="*/ 438150 h 792480"/>
                <a:gd name="connsiteX4" fmla="*/ 388620 w 1493520"/>
                <a:gd name="connsiteY4" fmla="*/ 160020 h 792480"/>
                <a:gd name="connsiteX5" fmla="*/ 0 w 1493520"/>
                <a:gd name="connsiteY5" fmla="*/ 0 h 792480"/>
                <a:gd name="connsiteX0" fmla="*/ 1493520 w 1507696"/>
                <a:gd name="connsiteY0" fmla="*/ 792480 h 792480"/>
                <a:gd name="connsiteX1" fmla="*/ 1493520 w 1507696"/>
                <a:gd name="connsiteY1" fmla="*/ 792480 h 792480"/>
                <a:gd name="connsiteX2" fmla="*/ 1466850 w 1507696"/>
                <a:gd name="connsiteY2" fmla="*/ 739140 h 792480"/>
                <a:gd name="connsiteX3" fmla="*/ 1021080 w 1507696"/>
                <a:gd name="connsiteY3" fmla="*/ 457200 h 792480"/>
                <a:gd name="connsiteX4" fmla="*/ 388620 w 1507696"/>
                <a:gd name="connsiteY4" fmla="*/ 160020 h 792480"/>
                <a:gd name="connsiteX5" fmla="*/ 0 w 1507696"/>
                <a:gd name="connsiteY5" fmla="*/ 0 h 792480"/>
                <a:gd name="connsiteX0" fmla="*/ 1493520 w 1493520"/>
                <a:gd name="connsiteY0" fmla="*/ 792480 h 792480"/>
                <a:gd name="connsiteX1" fmla="*/ 1466850 w 1493520"/>
                <a:gd name="connsiteY1" fmla="*/ 739140 h 792480"/>
                <a:gd name="connsiteX2" fmla="*/ 1021080 w 1493520"/>
                <a:gd name="connsiteY2" fmla="*/ 457200 h 792480"/>
                <a:gd name="connsiteX3" fmla="*/ 388620 w 1493520"/>
                <a:gd name="connsiteY3" fmla="*/ 160020 h 792480"/>
                <a:gd name="connsiteX4" fmla="*/ 0 w 1493520"/>
                <a:gd name="connsiteY4" fmla="*/ 0 h 792480"/>
                <a:gd name="connsiteX0" fmla="*/ 1466850 w 1466850"/>
                <a:gd name="connsiteY0" fmla="*/ 739140 h 739140"/>
                <a:gd name="connsiteX1" fmla="*/ 1021080 w 1466850"/>
                <a:gd name="connsiteY1" fmla="*/ 457200 h 739140"/>
                <a:gd name="connsiteX2" fmla="*/ 388620 w 1466850"/>
                <a:gd name="connsiteY2" fmla="*/ 160020 h 739140"/>
                <a:gd name="connsiteX3" fmla="*/ 0 w 1466850"/>
                <a:gd name="connsiteY3" fmla="*/ 0 h 739140"/>
                <a:gd name="connsiteX0" fmla="*/ 1455420 w 1455420"/>
                <a:gd name="connsiteY0" fmla="*/ 819150 h 819150"/>
                <a:gd name="connsiteX1" fmla="*/ 1009650 w 1455420"/>
                <a:gd name="connsiteY1" fmla="*/ 537210 h 819150"/>
                <a:gd name="connsiteX2" fmla="*/ 377190 w 1455420"/>
                <a:gd name="connsiteY2" fmla="*/ 240030 h 819150"/>
                <a:gd name="connsiteX3" fmla="*/ 0 w 1455420"/>
                <a:gd name="connsiteY3" fmla="*/ 0 h 819150"/>
                <a:gd name="connsiteX0" fmla="*/ 1455420 w 1455420"/>
                <a:gd name="connsiteY0" fmla="*/ 819150 h 819150"/>
                <a:gd name="connsiteX1" fmla="*/ 1009650 w 1455420"/>
                <a:gd name="connsiteY1" fmla="*/ 537210 h 819150"/>
                <a:gd name="connsiteX2" fmla="*/ 476250 w 1455420"/>
                <a:gd name="connsiteY2" fmla="*/ 224790 h 819150"/>
                <a:gd name="connsiteX3" fmla="*/ 0 w 1455420"/>
                <a:gd name="connsiteY3" fmla="*/ 0 h 819150"/>
                <a:gd name="connsiteX0" fmla="*/ 1455420 w 1455420"/>
                <a:gd name="connsiteY0" fmla="*/ 819150 h 819150"/>
                <a:gd name="connsiteX1" fmla="*/ 1055370 w 1455420"/>
                <a:gd name="connsiteY1" fmla="*/ 525780 h 819150"/>
                <a:gd name="connsiteX2" fmla="*/ 476250 w 1455420"/>
                <a:gd name="connsiteY2" fmla="*/ 224790 h 819150"/>
                <a:gd name="connsiteX3" fmla="*/ 0 w 1455420"/>
                <a:gd name="connsiteY3" fmla="*/ 0 h 819150"/>
                <a:gd name="connsiteX0" fmla="*/ 1478280 w 1478280"/>
                <a:gd name="connsiteY0" fmla="*/ 796290 h 796290"/>
                <a:gd name="connsiteX1" fmla="*/ 1055370 w 1478280"/>
                <a:gd name="connsiteY1" fmla="*/ 525780 h 796290"/>
                <a:gd name="connsiteX2" fmla="*/ 476250 w 1478280"/>
                <a:gd name="connsiteY2" fmla="*/ 224790 h 796290"/>
                <a:gd name="connsiteX3" fmla="*/ 0 w 1478280"/>
                <a:gd name="connsiteY3" fmla="*/ 0 h 796290"/>
                <a:gd name="connsiteX0" fmla="*/ 1501341 w 1501341"/>
                <a:gd name="connsiteY0" fmla="*/ 728202 h 728202"/>
                <a:gd name="connsiteX1" fmla="*/ 1055370 w 1501341"/>
                <a:gd name="connsiteY1" fmla="*/ 525780 h 728202"/>
                <a:gd name="connsiteX2" fmla="*/ 476250 w 1501341"/>
                <a:gd name="connsiteY2" fmla="*/ 224790 h 728202"/>
                <a:gd name="connsiteX3" fmla="*/ 0 w 1501341"/>
                <a:gd name="connsiteY3" fmla="*/ 0 h 728202"/>
                <a:gd name="connsiteX0" fmla="*/ 1501341 w 1501341"/>
                <a:gd name="connsiteY0" fmla="*/ 728202 h 728202"/>
                <a:gd name="connsiteX1" fmla="*/ 1033936 w 1501341"/>
                <a:gd name="connsiteY1" fmla="*/ 468206 h 728202"/>
                <a:gd name="connsiteX2" fmla="*/ 476250 w 1501341"/>
                <a:gd name="connsiteY2" fmla="*/ 224790 h 728202"/>
                <a:gd name="connsiteX3" fmla="*/ 0 w 1501341"/>
                <a:gd name="connsiteY3" fmla="*/ 0 h 728202"/>
                <a:gd name="connsiteX0" fmla="*/ 1547182 w 1547182"/>
                <a:gd name="connsiteY0" fmla="*/ 756520 h 756520"/>
                <a:gd name="connsiteX1" fmla="*/ 1033936 w 1547182"/>
                <a:gd name="connsiteY1" fmla="*/ 468206 h 756520"/>
                <a:gd name="connsiteX2" fmla="*/ 476250 w 1547182"/>
                <a:gd name="connsiteY2" fmla="*/ 224790 h 756520"/>
                <a:gd name="connsiteX3" fmla="*/ 0 w 1547182"/>
                <a:gd name="connsiteY3" fmla="*/ 0 h 756520"/>
                <a:gd name="connsiteX0" fmla="*/ 1547182 w 1547182"/>
                <a:gd name="connsiteY0" fmla="*/ 756520 h 756520"/>
                <a:gd name="connsiteX1" fmla="*/ 1033936 w 1547182"/>
                <a:gd name="connsiteY1" fmla="*/ 468206 h 756520"/>
                <a:gd name="connsiteX2" fmla="*/ 518586 w 1547182"/>
                <a:gd name="connsiteY2" fmla="*/ 238276 h 756520"/>
                <a:gd name="connsiteX3" fmla="*/ 0 w 1547182"/>
                <a:gd name="connsiteY3" fmla="*/ 0 h 756520"/>
                <a:gd name="connsiteX0" fmla="*/ 1028596 w 1028596"/>
                <a:gd name="connsiteY0" fmla="*/ 518244 h 518244"/>
                <a:gd name="connsiteX1" fmla="*/ 515350 w 1028596"/>
                <a:gd name="connsiteY1" fmla="*/ 229930 h 518244"/>
                <a:gd name="connsiteX2" fmla="*/ 0 w 1028596"/>
                <a:gd name="connsiteY2" fmla="*/ 0 h 518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28596" h="518244">
                  <a:moveTo>
                    <a:pt x="1028596" y="518244"/>
                  </a:moveTo>
                  <a:cubicBezTo>
                    <a:pt x="949856" y="462364"/>
                    <a:pt x="663940" y="323910"/>
                    <a:pt x="515350" y="229930"/>
                  </a:cubicBezTo>
                  <a:lnTo>
                    <a:pt x="0" y="0"/>
                  </a:lnTo>
                </a:path>
              </a:pathLst>
            </a:custGeom>
            <a:noFill/>
            <a:ln w="1270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8D4CF637-6C34-4829-8AF9-3A35FC18275F}"/>
                </a:ext>
              </a:extLst>
            </p:cNvPr>
            <p:cNvSpPr/>
            <p:nvPr/>
          </p:nvSpPr>
          <p:spPr>
            <a:xfrm>
              <a:off x="7769803" y="3350096"/>
              <a:ext cx="346710" cy="354330"/>
            </a:xfrm>
            <a:custGeom>
              <a:avLst/>
              <a:gdLst>
                <a:gd name="connsiteX0" fmla="*/ 1493520 w 1493520"/>
                <a:gd name="connsiteY0" fmla="*/ 792480 h 792480"/>
                <a:gd name="connsiteX1" fmla="*/ 1493520 w 1493520"/>
                <a:gd name="connsiteY1" fmla="*/ 792480 h 792480"/>
                <a:gd name="connsiteX2" fmla="*/ 1466850 w 1493520"/>
                <a:gd name="connsiteY2" fmla="*/ 739140 h 792480"/>
                <a:gd name="connsiteX3" fmla="*/ 1032510 w 1493520"/>
                <a:gd name="connsiteY3" fmla="*/ 438150 h 792480"/>
                <a:gd name="connsiteX4" fmla="*/ 335280 w 1493520"/>
                <a:gd name="connsiteY4" fmla="*/ 213360 h 792480"/>
                <a:gd name="connsiteX5" fmla="*/ 0 w 1493520"/>
                <a:gd name="connsiteY5" fmla="*/ 0 h 792480"/>
                <a:gd name="connsiteX0" fmla="*/ 1493520 w 1493520"/>
                <a:gd name="connsiteY0" fmla="*/ 792480 h 792480"/>
                <a:gd name="connsiteX1" fmla="*/ 1493520 w 1493520"/>
                <a:gd name="connsiteY1" fmla="*/ 792480 h 792480"/>
                <a:gd name="connsiteX2" fmla="*/ 1466850 w 1493520"/>
                <a:gd name="connsiteY2" fmla="*/ 739140 h 792480"/>
                <a:gd name="connsiteX3" fmla="*/ 1032510 w 1493520"/>
                <a:gd name="connsiteY3" fmla="*/ 438150 h 792480"/>
                <a:gd name="connsiteX4" fmla="*/ 388620 w 1493520"/>
                <a:gd name="connsiteY4" fmla="*/ 160020 h 792480"/>
                <a:gd name="connsiteX5" fmla="*/ 0 w 1493520"/>
                <a:gd name="connsiteY5" fmla="*/ 0 h 792480"/>
                <a:gd name="connsiteX0" fmla="*/ 1493520 w 1507696"/>
                <a:gd name="connsiteY0" fmla="*/ 792480 h 792480"/>
                <a:gd name="connsiteX1" fmla="*/ 1493520 w 1507696"/>
                <a:gd name="connsiteY1" fmla="*/ 792480 h 792480"/>
                <a:gd name="connsiteX2" fmla="*/ 1466850 w 1507696"/>
                <a:gd name="connsiteY2" fmla="*/ 739140 h 792480"/>
                <a:gd name="connsiteX3" fmla="*/ 1021080 w 1507696"/>
                <a:gd name="connsiteY3" fmla="*/ 457200 h 792480"/>
                <a:gd name="connsiteX4" fmla="*/ 388620 w 1507696"/>
                <a:gd name="connsiteY4" fmla="*/ 160020 h 792480"/>
                <a:gd name="connsiteX5" fmla="*/ 0 w 1507696"/>
                <a:gd name="connsiteY5" fmla="*/ 0 h 792480"/>
                <a:gd name="connsiteX0" fmla="*/ 1493520 w 1493520"/>
                <a:gd name="connsiteY0" fmla="*/ 792480 h 792480"/>
                <a:gd name="connsiteX1" fmla="*/ 1466850 w 1493520"/>
                <a:gd name="connsiteY1" fmla="*/ 739140 h 792480"/>
                <a:gd name="connsiteX2" fmla="*/ 1021080 w 1493520"/>
                <a:gd name="connsiteY2" fmla="*/ 457200 h 792480"/>
                <a:gd name="connsiteX3" fmla="*/ 388620 w 1493520"/>
                <a:gd name="connsiteY3" fmla="*/ 160020 h 792480"/>
                <a:gd name="connsiteX4" fmla="*/ 0 w 1493520"/>
                <a:gd name="connsiteY4" fmla="*/ 0 h 792480"/>
                <a:gd name="connsiteX0" fmla="*/ 1466850 w 1466850"/>
                <a:gd name="connsiteY0" fmla="*/ 739140 h 739140"/>
                <a:gd name="connsiteX1" fmla="*/ 1021080 w 1466850"/>
                <a:gd name="connsiteY1" fmla="*/ 457200 h 739140"/>
                <a:gd name="connsiteX2" fmla="*/ 388620 w 1466850"/>
                <a:gd name="connsiteY2" fmla="*/ 160020 h 739140"/>
                <a:gd name="connsiteX3" fmla="*/ 0 w 1466850"/>
                <a:gd name="connsiteY3" fmla="*/ 0 h 739140"/>
                <a:gd name="connsiteX0" fmla="*/ 1283970 w 1283970"/>
                <a:gd name="connsiteY0" fmla="*/ 1108710 h 1108710"/>
                <a:gd name="connsiteX1" fmla="*/ 838200 w 1283970"/>
                <a:gd name="connsiteY1" fmla="*/ 826770 h 1108710"/>
                <a:gd name="connsiteX2" fmla="*/ 205740 w 1283970"/>
                <a:gd name="connsiteY2" fmla="*/ 529590 h 1108710"/>
                <a:gd name="connsiteX3" fmla="*/ 0 w 1283970"/>
                <a:gd name="connsiteY3" fmla="*/ 0 h 1108710"/>
                <a:gd name="connsiteX0" fmla="*/ 1283970 w 1283970"/>
                <a:gd name="connsiteY0" fmla="*/ 1108710 h 1108710"/>
                <a:gd name="connsiteX1" fmla="*/ 838200 w 1283970"/>
                <a:gd name="connsiteY1" fmla="*/ 826770 h 1108710"/>
                <a:gd name="connsiteX2" fmla="*/ 430530 w 1283970"/>
                <a:gd name="connsiteY2" fmla="*/ 323850 h 1108710"/>
                <a:gd name="connsiteX3" fmla="*/ 0 w 1283970"/>
                <a:gd name="connsiteY3" fmla="*/ 0 h 1108710"/>
                <a:gd name="connsiteX0" fmla="*/ 1283970 w 1283970"/>
                <a:gd name="connsiteY0" fmla="*/ 1108710 h 1108710"/>
                <a:gd name="connsiteX1" fmla="*/ 922020 w 1283970"/>
                <a:gd name="connsiteY1" fmla="*/ 739140 h 1108710"/>
                <a:gd name="connsiteX2" fmla="*/ 430530 w 1283970"/>
                <a:gd name="connsiteY2" fmla="*/ 323850 h 1108710"/>
                <a:gd name="connsiteX3" fmla="*/ 0 w 1283970"/>
                <a:gd name="connsiteY3" fmla="*/ 0 h 1108710"/>
                <a:gd name="connsiteX0" fmla="*/ 1283970 w 1283970"/>
                <a:gd name="connsiteY0" fmla="*/ 1108710 h 1108710"/>
                <a:gd name="connsiteX1" fmla="*/ 910590 w 1283970"/>
                <a:gd name="connsiteY1" fmla="*/ 739140 h 1108710"/>
                <a:gd name="connsiteX2" fmla="*/ 430530 w 1283970"/>
                <a:gd name="connsiteY2" fmla="*/ 323850 h 1108710"/>
                <a:gd name="connsiteX3" fmla="*/ 0 w 1283970"/>
                <a:gd name="connsiteY3" fmla="*/ 0 h 1108710"/>
                <a:gd name="connsiteX0" fmla="*/ 1283970 w 1283970"/>
                <a:gd name="connsiteY0" fmla="*/ 1108710 h 1108710"/>
                <a:gd name="connsiteX1" fmla="*/ 906780 w 1283970"/>
                <a:gd name="connsiteY1" fmla="*/ 754380 h 1108710"/>
                <a:gd name="connsiteX2" fmla="*/ 430530 w 1283970"/>
                <a:gd name="connsiteY2" fmla="*/ 323850 h 1108710"/>
                <a:gd name="connsiteX3" fmla="*/ 0 w 1283970"/>
                <a:gd name="connsiteY3" fmla="*/ 0 h 1108710"/>
                <a:gd name="connsiteX0" fmla="*/ 1283970 w 1283970"/>
                <a:gd name="connsiteY0" fmla="*/ 1108710 h 1108710"/>
                <a:gd name="connsiteX1" fmla="*/ 906780 w 1283970"/>
                <a:gd name="connsiteY1" fmla="*/ 754380 h 1108710"/>
                <a:gd name="connsiteX2" fmla="*/ 430530 w 1283970"/>
                <a:gd name="connsiteY2" fmla="*/ 323850 h 1108710"/>
                <a:gd name="connsiteX3" fmla="*/ 0 w 1283970"/>
                <a:gd name="connsiteY3" fmla="*/ 0 h 1108710"/>
                <a:gd name="connsiteX0" fmla="*/ 1283970 w 1283970"/>
                <a:gd name="connsiteY0" fmla="*/ 1108710 h 1108710"/>
                <a:gd name="connsiteX1" fmla="*/ 906780 w 1283970"/>
                <a:gd name="connsiteY1" fmla="*/ 754380 h 1108710"/>
                <a:gd name="connsiteX2" fmla="*/ 430530 w 1283970"/>
                <a:gd name="connsiteY2" fmla="*/ 461010 h 1108710"/>
                <a:gd name="connsiteX3" fmla="*/ 0 w 1283970"/>
                <a:gd name="connsiteY3" fmla="*/ 0 h 1108710"/>
                <a:gd name="connsiteX0" fmla="*/ 1283970 w 1283970"/>
                <a:gd name="connsiteY0" fmla="*/ 1108710 h 1108710"/>
                <a:gd name="connsiteX1" fmla="*/ 906780 w 1283970"/>
                <a:gd name="connsiteY1" fmla="*/ 754380 h 1108710"/>
                <a:gd name="connsiteX2" fmla="*/ 464820 w 1283970"/>
                <a:gd name="connsiteY2" fmla="*/ 342900 h 1108710"/>
                <a:gd name="connsiteX3" fmla="*/ 0 w 1283970"/>
                <a:gd name="connsiteY3" fmla="*/ 0 h 1108710"/>
                <a:gd name="connsiteX0" fmla="*/ 1283970 w 1283970"/>
                <a:gd name="connsiteY0" fmla="*/ 1108710 h 1108710"/>
                <a:gd name="connsiteX1" fmla="*/ 906780 w 1283970"/>
                <a:gd name="connsiteY1" fmla="*/ 754380 h 1108710"/>
                <a:gd name="connsiteX2" fmla="*/ 468630 w 1283970"/>
                <a:gd name="connsiteY2" fmla="*/ 350520 h 1108710"/>
                <a:gd name="connsiteX3" fmla="*/ 0 w 1283970"/>
                <a:gd name="connsiteY3" fmla="*/ 0 h 1108710"/>
                <a:gd name="connsiteX0" fmla="*/ 1245870 w 1245870"/>
                <a:gd name="connsiteY0" fmla="*/ 1139190 h 1139190"/>
                <a:gd name="connsiteX1" fmla="*/ 906780 w 1245870"/>
                <a:gd name="connsiteY1" fmla="*/ 754380 h 1139190"/>
                <a:gd name="connsiteX2" fmla="*/ 468630 w 1245870"/>
                <a:gd name="connsiteY2" fmla="*/ 350520 h 1139190"/>
                <a:gd name="connsiteX3" fmla="*/ 0 w 1245870"/>
                <a:gd name="connsiteY3" fmla="*/ 0 h 1139190"/>
                <a:gd name="connsiteX0" fmla="*/ 1245870 w 1245870"/>
                <a:gd name="connsiteY0" fmla="*/ 1139190 h 1139190"/>
                <a:gd name="connsiteX1" fmla="*/ 891540 w 1245870"/>
                <a:gd name="connsiteY1" fmla="*/ 773430 h 1139190"/>
                <a:gd name="connsiteX2" fmla="*/ 468630 w 1245870"/>
                <a:gd name="connsiteY2" fmla="*/ 350520 h 1139190"/>
                <a:gd name="connsiteX3" fmla="*/ 0 w 1245870"/>
                <a:gd name="connsiteY3" fmla="*/ 0 h 1139190"/>
                <a:gd name="connsiteX0" fmla="*/ 1245870 w 1245870"/>
                <a:gd name="connsiteY0" fmla="*/ 1139190 h 1139190"/>
                <a:gd name="connsiteX1" fmla="*/ 891540 w 1245870"/>
                <a:gd name="connsiteY1" fmla="*/ 773430 h 1139190"/>
                <a:gd name="connsiteX2" fmla="*/ 419100 w 1245870"/>
                <a:gd name="connsiteY2" fmla="*/ 369570 h 1139190"/>
                <a:gd name="connsiteX3" fmla="*/ 0 w 1245870"/>
                <a:gd name="connsiteY3" fmla="*/ 0 h 1139190"/>
                <a:gd name="connsiteX0" fmla="*/ 1245870 w 1245870"/>
                <a:gd name="connsiteY0" fmla="*/ 1139190 h 1139190"/>
                <a:gd name="connsiteX1" fmla="*/ 861060 w 1245870"/>
                <a:gd name="connsiteY1" fmla="*/ 822960 h 1139190"/>
                <a:gd name="connsiteX2" fmla="*/ 419100 w 1245870"/>
                <a:gd name="connsiteY2" fmla="*/ 369570 h 1139190"/>
                <a:gd name="connsiteX3" fmla="*/ 0 w 1245870"/>
                <a:gd name="connsiteY3" fmla="*/ 0 h 1139190"/>
                <a:gd name="connsiteX0" fmla="*/ 1207770 w 1207770"/>
                <a:gd name="connsiteY0" fmla="*/ 1177290 h 1177290"/>
                <a:gd name="connsiteX1" fmla="*/ 861060 w 1207770"/>
                <a:gd name="connsiteY1" fmla="*/ 822960 h 1177290"/>
                <a:gd name="connsiteX2" fmla="*/ 419100 w 1207770"/>
                <a:gd name="connsiteY2" fmla="*/ 369570 h 1177290"/>
                <a:gd name="connsiteX3" fmla="*/ 0 w 1207770"/>
                <a:gd name="connsiteY3" fmla="*/ 0 h 1177290"/>
                <a:gd name="connsiteX0" fmla="*/ 1207770 w 1207770"/>
                <a:gd name="connsiteY0" fmla="*/ 1177290 h 1177290"/>
                <a:gd name="connsiteX1" fmla="*/ 861060 w 1207770"/>
                <a:gd name="connsiteY1" fmla="*/ 822960 h 1177290"/>
                <a:gd name="connsiteX2" fmla="*/ 392430 w 1207770"/>
                <a:gd name="connsiteY2" fmla="*/ 377190 h 1177290"/>
                <a:gd name="connsiteX3" fmla="*/ 0 w 1207770"/>
                <a:gd name="connsiteY3" fmla="*/ 0 h 1177290"/>
                <a:gd name="connsiteX0" fmla="*/ 1226820 w 1226820"/>
                <a:gd name="connsiteY0" fmla="*/ 1165860 h 1165860"/>
                <a:gd name="connsiteX1" fmla="*/ 880110 w 1226820"/>
                <a:gd name="connsiteY1" fmla="*/ 811530 h 1165860"/>
                <a:gd name="connsiteX2" fmla="*/ 411480 w 1226820"/>
                <a:gd name="connsiteY2" fmla="*/ 365760 h 1165860"/>
                <a:gd name="connsiteX3" fmla="*/ 0 w 1226820"/>
                <a:gd name="connsiteY3" fmla="*/ 0 h 1165860"/>
                <a:gd name="connsiteX0" fmla="*/ 815340 w 815340"/>
                <a:gd name="connsiteY0" fmla="*/ 800100 h 800100"/>
                <a:gd name="connsiteX1" fmla="*/ 468630 w 815340"/>
                <a:gd name="connsiteY1" fmla="*/ 445770 h 800100"/>
                <a:gd name="connsiteX2" fmla="*/ 0 w 815340"/>
                <a:gd name="connsiteY2" fmla="*/ 0 h 800100"/>
                <a:gd name="connsiteX0" fmla="*/ 346710 w 346710"/>
                <a:gd name="connsiteY0" fmla="*/ 354330 h 354330"/>
                <a:gd name="connsiteX1" fmla="*/ 0 w 346710"/>
                <a:gd name="connsiteY1" fmla="*/ 0 h 3543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46710" h="354330">
                  <a:moveTo>
                    <a:pt x="346710" y="354330"/>
                  </a:moveTo>
                  <a:cubicBezTo>
                    <a:pt x="267970" y="298450"/>
                    <a:pt x="148590" y="124460"/>
                    <a:pt x="0" y="0"/>
                  </a:cubicBezTo>
                </a:path>
              </a:pathLst>
            </a:custGeom>
            <a:noFill/>
            <a:ln w="1270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5E52402C-D92D-4977-A1FF-5CB13A017BA2}"/>
              </a:ext>
            </a:extLst>
          </p:cNvPr>
          <p:cNvGrpSpPr/>
          <p:nvPr/>
        </p:nvGrpSpPr>
        <p:grpSpPr>
          <a:xfrm>
            <a:off x="6121420" y="2073332"/>
            <a:ext cx="4097000" cy="2512022"/>
            <a:chOff x="6121420" y="2073332"/>
            <a:chExt cx="4097000" cy="2512022"/>
          </a:xfrm>
        </p:grpSpPr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09ABF1A9-04A9-46D5-9F7C-058D2EA0C2F7}"/>
                </a:ext>
              </a:extLst>
            </p:cNvPr>
            <p:cNvSpPr/>
            <p:nvPr/>
          </p:nvSpPr>
          <p:spPr>
            <a:xfrm>
              <a:off x="6652260" y="2480310"/>
              <a:ext cx="3566160" cy="2105044"/>
            </a:xfrm>
            <a:custGeom>
              <a:avLst/>
              <a:gdLst>
                <a:gd name="connsiteX0" fmla="*/ 3036570 w 3036570"/>
                <a:gd name="connsiteY0" fmla="*/ 1337310 h 1466850"/>
                <a:gd name="connsiteX1" fmla="*/ 2823210 w 3036570"/>
                <a:gd name="connsiteY1" fmla="*/ 1348740 h 1466850"/>
                <a:gd name="connsiteX2" fmla="*/ 2659380 w 3036570"/>
                <a:gd name="connsiteY2" fmla="*/ 1360170 h 1466850"/>
                <a:gd name="connsiteX3" fmla="*/ 2480310 w 3036570"/>
                <a:gd name="connsiteY3" fmla="*/ 1421130 h 1466850"/>
                <a:gd name="connsiteX4" fmla="*/ 2316480 w 3036570"/>
                <a:gd name="connsiteY4" fmla="*/ 1466850 h 1466850"/>
                <a:gd name="connsiteX5" fmla="*/ 2137410 w 3036570"/>
                <a:gd name="connsiteY5" fmla="*/ 1455420 h 1466850"/>
                <a:gd name="connsiteX6" fmla="*/ 1954530 w 3036570"/>
                <a:gd name="connsiteY6" fmla="*/ 1383030 h 1466850"/>
                <a:gd name="connsiteX7" fmla="*/ 1824990 w 3036570"/>
                <a:gd name="connsiteY7" fmla="*/ 1280160 h 1466850"/>
                <a:gd name="connsiteX8" fmla="*/ 1615440 w 3036570"/>
                <a:gd name="connsiteY8" fmla="*/ 990600 h 1466850"/>
                <a:gd name="connsiteX9" fmla="*/ 1344930 w 3036570"/>
                <a:gd name="connsiteY9" fmla="*/ 723900 h 1466850"/>
                <a:gd name="connsiteX10" fmla="*/ 1078230 w 3036570"/>
                <a:gd name="connsiteY10" fmla="*/ 541020 h 1466850"/>
                <a:gd name="connsiteX11" fmla="*/ 769620 w 3036570"/>
                <a:gd name="connsiteY11" fmla="*/ 354330 h 1466850"/>
                <a:gd name="connsiteX12" fmla="*/ 0 w 3036570"/>
                <a:gd name="connsiteY12" fmla="*/ 0 h 1466850"/>
                <a:gd name="connsiteX0" fmla="*/ 3310890 w 3310890"/>
                <a:gd name="connsiteY0" fmla="*/ 1447800 h 1577340"/>
                <a:gd name="connsiteX1" fmla="*/ 3097530 w 3310890"/>
                <a:gd name="connsiteY1" fmla="*/ 1459230 h 1577340"/>
                <a:gd name="connsiteX2" fmla="*/ 2933700 w 3310890"/>
                <a:gd name="connsiteY2" fmla="*/ 1470660 h 1577340"/>
                <a:gd name="connsiteX3" fmla="*/ 2754630 w 3310890"/>
                <a:gd name="connsiteY3" fmla="*/ 1531620 h 1577340"/>
                <a:gd name="connsiteX4" fmla="*/ 2590800 w 3310890"/>
                <a:gd name="connsiteY4" fmla="*/ 1577340 h 1577340"/>
                <a:gd name="connsiteX5" fmla="*/ 2411730 w 3310890"/>
                <a:gd name="connsiteY5" fmla="*/ 1565910 h 1577340"/>
                <a:gd name="connsiteX6" fmla="*/ 2228850 w 3310890"/>
                <a:gd name="connsiteY6" fmla="*/ 1493520 h 1577340"/>
                <a:gd name="connsiteX7" fmla="*/ 2099310 w 3310890"/>
                <a:gd name="connsiteY7" fmla="*/ 1390650 h 1577340"/>
                <a:gd name="connsiteX8" fmla="*/ 1889760 w 3310890"/>
                <a:gd name="connsiteY8" fmla="*/ 1101090 h 1577340"/>
                <a:gd name="connsiteX9" fmla="*/ 1619250 w 3310890"/>
                <a:gd name="connsiteY9" fmla="*/ 834390 h 1577340"/>
                <a:gd name="connsiteX10" fmla="*/ 1352550 w 3310890"/>
                <a:gd name="connsiteY10" fmla="*/ 651510 h 1577340"/>
                <a:gd name="connsiteX11" fmla="*/ 1043940 w 3310890"/>
                <a:gd name="connsiteY11" fmla="*/ 464820 h 1577340"/>
                <a:gd name="connsiteX12" fmla="*/ 0 w 3310890"/>
                <a:gd name="connsiteY12" fmla="*/ 0 h 1577340"/>
                <a:gd name="connsiteX0" fmla="*/ 4400550 w 4400550"/>
                <a:gd name="connsiteY0" fmla="*/ 2602230 h 2731770"/>
                <a:gd name="connsiteX1" fmla="*/ 4187190 w 4400550"/>
                <a:gd name="connsiteY1" fmla="*/ 2613660 h 2731770"/>
                <a:gd name="connsiteX2" fmla="*/ 4023360 w 4400550"/>
                <a:gd name="connsiteY2" fmla="*/ 2625090 h 2731770"/>
                <a:gd name="connsiteX3" fmla="*/ 3844290 w 4400550"/>
                <a:gd name="connsiteY3" fmla="*/ 2686050 h 2731770"/>
                <a:gd name="connsiteX4" fmla="*/ 3680460 w 4400550"/>
                <a:gd name="connsiteY4" fmla="*/ 2731770 h 2731770"/>
                <a:gd name="connsiteX5" fmla="*/ 3501390 w 4400550"/>
                <a:gd name="connsiteY5" fmla="*/ 2720340 h 2731770"/>
                <a:gd name="connsiteX6" fmla="*/ 3318510 w 4400550"/>
                <a:gd name="connsiteY6" fmla="*/ 2647950 h 2731770"/>
                <a:gd name="connsiteX7" fmla="*/ 3188970 w 4400550"/>
                <a:gd name="connsiteY7" fmla="*/ 2545080 h 2731770"/>
                <a:gd name="connsiteX8" fmla="*/ 2979420 w 4400550"/>
                <a:gd name="connsiteY8" fmla="*/ 2255520 h 2731770"/>
                <a:gd name="connsiteX9" fmla="*/ 2708910 w 4400550"/>
                <a:gd name="connsiteY9" fmla="*/ 1988820 h 2731770"/>
                <a:gd name="connsiteX10" fmla="*/ 2442210 w 4400550"/>
                <a:gd name="connsiteY10" fmla="*/ 1805940 h 2731770"/>
                <a:gd name="connsiteX11" fmla="*/ 2133600 w 4400550"/>
                <a:gd name="connsiteY11" fmla="*/ 1619250 h 2731770"/>
                <a:gd name="connsiteX12" fmla="*/ 0 w 4400550"/>
                <a:gd name="connsiteY12" fmla="*/ 0 h 2731770"/>
                <a:gd name="connsiteX0" fmla="*/ 4400550 w 4400550"/>
                <a:gd name="connsiteY0" fmla="*/ 2602230 h 2731770"/>
                <a:gd name="connsiteX1" fmla="*/ 4187190 w 4400550"/>
                <a:gd name="connsiteY1" fmla="*/ 2613660 h 2731770"/>
                <a:gd name="connsiteX2" fmla="*/ 4023360 w 4400550"/>
                <a:gd name="connsiteY2" fmla="*/ 2625090 h 2731770"/>
                <a:gd name="connsiteX3" fmla="*/ 3844290 w 4400550"/>
                <a:gd name="connsiteY3" fmla="*/ 2686050 h 2731770"/>
                <a:gd name="connsiteX4" fmla="*/ 3680460 w 4400550"/>
                <a:gd name="connsiteY4" fmla="*/ 2731770 h 2731770"/>
                <a:gd name="connsiteX5" fmla="*/ 3501390 w 4400550"/>
                <a:gd name="connsiteY5" fmla="*/ 2720340 h 2731770"/>
                <a:gd name="connsiteX6" fmla="*/ 3318510 w 4400550"/>
                <a:gd name="connsiteY6" fmla="*/ 2647950 h 2731770"/>
                <a:gd name="connsiteX7" fmla="*/ 3188970 w 4400550"/>
                <a:gd name="connsiteY7" fmla="*/ 2545080 h 2731770"/>
                <a:gd name="connsiteX8" fmla="*/ 2979420 w 4400550"/>
                <a:gd name="connsiteY8" fmla="*/ 2255520 h 2731770"/>
                <a:gd name="connsiteX9" fmla="*/ 2708910 w 4400550"/>
                <a:gd name="connsiteY9" fmla="*/ 1988820 h 2731770"/>
                <a:gd name="connsiteX10" fmla="*/ 2442210 w 4400550"/>
                <a:gd name="connsiteY10" fmla="*/ 1805940 h 2731770"/>
                <a:gd name="connsiteX11" fmla="*/ 994410 w 4400550"/>
                <a:gd name="connsiteY11" fmla="*/ 601980 h 2731770"/>
                <a:gd name="connsiteX12" fmla="*/ 0 w 4400550"/>
                <a:gd name="connsiteY12" fmla="*/ 0 h 2731770"/>
                <a:gd name="connsiteX0" fmla="*/ 4400550 w 4400550"/>
                <a:gd name="connsiteY0" fmla="*/ 2602230 h 2731770"/>
                <a:gd name="connsiteX1" fmla="*/ 4187190 w 4400550"/>
                <a:gd name="connsiteY1" fmla="*/ 2613660 h 2731770"/>
                <a:gd name="connsiteX2" fmla="*/ 4023360 w 4400550"/>
                <a:gd name="connsiteY2" fmla="*/ 2625090 h 2731770"/>
                <a:gd name="connsiteX3" fmla="*/ 3844290 w 4400550"/>
                <a:gd name="connsiteY3" fmla="*/ 2686050 h 2731770"/>
                <a:gd name="connsiteX4" fmla="*/ 3680460 w 4400550"/>
                <a:gd name="connsiteY4" fmla="*/ 2731770 h 2731770"/>
                <a:gd name="connsiteX5" fmla="*/ 3501390 w 4400550"/>
                <a:gd name="connsiteY5" fmla="*/ 2720340 h 2731770"/>
                <a:gd name="connsiteX6" fmla="*/ 3318510 w 4400550"/>
                <a:gd name="connsiteY6" fmla="*/ 2647950 h 2731770"/>
                <a:gd name="connsiteX7" fmla="*/ 3188970 w 4400550"/>
                <a:gd name="connsiteY7" fmla="*/ 2545080 h 2731770"/>
                <a:gd name="connsiteX8" fmla="*/ 2979420 w 4400550"/>
                <a:gd name="connsiteY8" fmla="*/ 2255520 h 2731770"/>
                <a:gd name="connsiteX9" fmla="*/ 2708910 w 4400550"/>
                <a:gd name="connsiteY9" fmla="*/ 1988820 h 2731770"/>
                <a:gd name="connsiteX10" fmla="*/ 1935480 w 4400550"/>
                <a:gd name="connsiteY10" fmla="*/ 1322070 h 2731770"/>
                <a:gd name="connsiteX11" fmla="*/ 994410 w 4400550"/>
                <a:gd name="connsiteY11" fmla="*/ 601980 h 2731770"/>
                <a:gd name="connsiteX12" fmla="*/ 0 w 4400550"/>
                <a:gd name="connsiteY12" fmla="*/ 0 h 2731770"/>
                <a:gd name="connsiteX0" fmla="*/ 4400550 w 4400550"/>
                <a:gd name="connsiteY0" fmla="*/ 2602230 h 2731770"/>
                <a:gd name="connsiteX1" fmla="*/ 4187190 w 4400550"/>
                <a:gd name="connsiteY1" fmla="*/ 2613660 h 2731770"/>
                <a:gd name="connsiteX2" fmla="*/ 4023360 w 4400550"/>
                <a:gd name="connsiteY2" fmla="*/ 2625090 h 2731770"/>
                <a:gd name="connsiteX3" fmla="*/ 3844290 w 4400550"/>
                <a:gd name="connsiteY3" fmla="*/ 2686050 h 2731770"/>
                <a:gd name="connsiteX4" fmla="*/ 3680460 w 4400550"/>
                <a:gd name="connsiteY4" fmla="*/ 2731770 h 2731770"/>
                <a:gd name="connsiteX5" fmla="*/ 3501390 w 4400550"/>
                <a:gd name="connsiteY5" fmla="*/ 2720340 h 2731770"/>
                <a:gd name="connsiteX6" fmla="*/ 3318510 w 4400550"/>
                <a:gd name="connsiteY6" fmla="*/ 2647950 h 2731770"/>
                <a:gd name="connsiteX7" fmla="*/ 3188970 w 4400550"/>
                <a:gd name="connsiteY7" fmla="*/ 2545080 h 2731770"/>
                <a:gd name="connsiteX8" fmla="*/ 2979420 w 4400550"/>
                <a:gd name="connsiteY8" fmla="*/ 2255520 h 2731770"/>
                <a:gd name="connsiteX9" fmla="*/ 2708910 w 4400550"/>
                <a:gd name="connsiteY9" fmla="*/ 1988820 h 2731770"/>
                <a:gd name="connsiteX10" fmla="*/ 1969770 w 4400550"/>
                <a:gd name="connsiteY10" fmla="*/ 1287780 h 2731770"/>
                <a:gd name="connsiteX11" fmla="*/ 994410 w 4400550"/>
                <a:gd name="connsiteY11" fmla="*/ 601980 h 2731770"/>
                <a:gd name="connsiteX12" fmla="*/ 0 w 4400550"/>
                <a:gd name="connsiteY12" fmla="*/ 0 h 2731770"/>
                <a:gd name="connsiteX0" fmla="*/ 4400550 w 4400550"/>
                <a:gd name="connsiteY0" fmla="*/ 2602230 h 2731770"/>
                <a:gd name="connsiteX1" fmla="*/ 4187190 w 4400550"/>
                <a:gd name="connsiteY1" fmla="*/ 2613660 h 2731770"/>
                <a:gd name="connsiteX2" fmla="*/ 4023360 w 4400550"/>
                <a:gd name="connsiteY2" fmla="*/ 2625090 h 2731770"/>
                <a:gd name="connsiteX3" fmla="*/ 3844290 w 4400550"/>
                <a:gd name="connsiteY3" fmla="*/ 2686050 h 2731770"/>
                <a:gd name="connsiteX4" fmla="*/ 3680460 w 4400550"/>
                <a:gd name="connsiteY4" fmla="*/ 2731770 h 2731770"/>
                <a:gd name="connsiteX5" fmla="*/ 3501390 w 4400550"/>
                <a:gd name="connsiteY5" fmla="*/ 2720340 h 2731770"/>
                <a:gd name="connsiteX6" fmla="*/ 3318510 w 4400550"/>
                <a:gd name="connsiteY6" fmla="*/ 2647950 h 2731770"/>
                <a:gd name="connsiteX7" fmla="*/ 3188970 w 4400550"/>
                <a:gd name="connsiteY7" fmla="*/ 2545080 h 2731770"/>
                <a:gd name="connsiteX8" fmla="*/ 2979420 w 4400550"/>
                <a:gd name="connsiteY8" fmla="*/ 2255520 h 2731770"/>
                <a:gd name="connsiteX9" fmla="*/ 2480310 w 4400550"/>
                <a:gd name="connsiteY9" fmla="*/ 1737360 h 2731770"/>
                <a:gd name="connsiteX10" fmla="*/ 1969770 w 4400550"/>
                <a:gd name="connsiteY10" fmla="*/ 1287780 h 2731770"/>
                <a:gd name="connsiteX11" fmla="*/ 994410 w 4400550"/>
                <a:gd name="connsiteY11" fmla="*/ 601980 h 2731770"/>
                <a:gd name="connsiteX12" fmla="*/ 0 w 4400550"/>
                <a:gd name="connsiteY12" fmla="*/ 0 h 2731770"/>
                <a:gd name="connsiteX0" fmla="*/ 4400550 w 4400550"/>
                <a:gd name="connsiteY0" fmla="*/ 2602230 h 2731770"/>
                <a:gd name="connsiteX1" fmla="*/ 4187190 w 4400550"/>
                <a:gd name="connsiteY1" fmla="*/ 2613660 h 2731770"/>
                <a:gd name="connsiteX2" fmla="*/ 4023360 w 4400550"/>
                <a:gd name="connsiteY2" fmla="*/ 2625090 h 2731770"/>
                <a:gd name="connsiteX3" fmla="*/ 3844290 w 4400550"/>
                <a:gd name="connsiteY3" fmla="*/ 2686050 h 2731770"/>
                <a:gd name="connsiteX4" fmla="*/ 3680460 w 4400550"/>
                <a:gd name="connsiteY4" fmla="*/ 2731770 h 2731770"/>
                <a:gd name="connsiteX5" fmla="*/ 3501390 w 4400550"/>
                <a:gd name="connsiteY5" fmla="*/ 2720340 h 2731770"/>
                <a:gd name="connsiteX6" fmla="*/ 3318510 w 4400550"/>
                <a:gd name="connsiteY6" fmla="*/ 2647950 h 2731770"/>
                <a:gd name="connsiteX7" fmla="*/ 3188970 w 4400550"/>
                <a:gd name="connsiteY7" fmla="*/ 2545080 h 2731770"/>
                <a:gd name="connsiteX8" fmla="*/ 2979420 w 4400550"/>
                <a:gd name="connsiteY8" fmla="*/ 2255520 h 2731770"/>
                <a:gd name="connsiteX9" fmla="*/ 2480310 w 4400550"/>
                <a:gd name="connsiteY9" fmla="*/ 1737360 h 2731770"/>
                <a:gd name="connsiteX10" fmla="*/ 1969770 w 4400550"/>
                <a:gd name="connsiteY10" fmla="*/ 1287780 h 2731770"/>
                <a:gd name="connsiteX11" fmla="*/ 994410 w 4400550"/>
                <a:gd name="connsiteY11" fmla="*/ 548640 h 2731770"/>
                <a:gd name="connsiteX12" fmla="*/ 0 w 4400550"/>
                <a:gd name="connsiteY12" fmla="*/ 0 h 2731770"/>
                <a:gd name="connsiteX0" fmla="*/ 5711190 w 5711190"/>
                <a:gd name="connsiteY0" fmla="*/ 3067050 h 3196590"/>
                <a:gd name="connsiteX1" fmla="*/ 5497830 w 5711190"/>
                <a:gd name="connsiteY1" fmla="*/ 3078480 h 3196590"/>
                <a:gd name="connsiteX2" fmla="*/ 5334000 w 5711190"/>
                <a:gd name="connsiteY2" fmla="*/ 3089910 h 3196590"/>
                <a:gd name="connsiteX3" fmla="*/ 5154930 w 5711190"/>
                <a:gd name="connsiteY3" fmla="*/ 3150870 h 3196590"/>
                <a:gd name="connsiteX4" fmla="*/ 4991100 w 5711190"/>
                <a:gd name="connsiteY4" fmla="*/ 3196590 h 3196590"/>
                <a:gd name="connsiteX5" fmla="*/ 4812030 w 5711190"/>
                <a:gd name="connsiteY5" fmla="*/ 3185160 h 3196590"/>
                <a:gd name="connsiteX6" fmla="*/ 4629150 w 5711190"/>
                <a:gd name="connsiteY6" fmla="*/ 3112770 h 3196590"/>
                <a:gd name="connsiteX7" fmla="*/ 4499610 w 5711190"/>
                <a:gd name="connsiteY7" fmla="*/ 3009900 h 3196590"/>
                <a:gd name="connsiteX8" fmla="*/ 4290060 w 5711190"/>
                <a:gd name="connsiteY8" fmla="*/ 2720340 h 3196590"/>
                <a:gd name="connsiteX9" fmla="*/ 3790950 w 5711190"/>
                <a:gd name="connsiteY9" fmla="*/ 2202180 h 3196590"/>
                <a:gd name="connsiteX10" fmla="*/ 3280410 w 5711190"/>
                <a:gd name="connsiteY10" fmla="*/ 1752600 h 3196590"/>
                <a:gd name="connsiteX11" fmla="*/ 2305050 w 5711190"/>
                <a:gd name="connsiteY11" fmla="*/ 1013460 h 3196590"/>
                <a:gd name="connsiteX12" fmla="*/ 0 w 5711190"/>
                <a:gd name="connsiteY12" fmla="*/ 0 h 3196590"/>
                <a:gd name="connsiteX0" fmla="*/ 5711190 w 5711190"/>
                <a:gd name="connsiteY0" fmla="*/ 3067050 h 3196590"/>
                <a:gd name="connsiteX1" fmla="*/ 5497830 w 5711190"/>
                <a:gd name="connsiteY1" fmla="*/ 3078480 h 3196590"/>
                <a:gd name="connsiteX2" fmla="*/ 5334000 w 5711190"/>
                <a:gd name="connsiteY2" fmla="*/ 3089910 h 3196590"/>
                <a:gd name="connsiteX3" fmla="*/ 5154930 w 5711190"/>
                <a:gd name="connsiteY3" fmla="*/ 3150870 h 3196590"/>
                <a:gd name="connsiteX4" fmla="*/ 4991100 w 5711190"/>
                <a:gd name="connsiteY4" fmla="*/ 3196590 h 3196590"/>
                <a:gd name="connsiteX5" fmla="*/ 4812030 w 5711190"/>
                <a:gd name="connsiteY5" fmla="*/ 3185160 h 3196590"/>
                <a:gd name="connsiteX6" fmla="*/ 4629150 w 5711190"/>
                <a:gd name="connsiteY6" fmla="*/ 3112770 h 3196590"/>
                <a:gd name="connsiteX7" fmla="*/ 4499610 w 5711190"/>
                <a:gd name="connsiteY7" fmla="*/ 3009900 h 3196590"/>
                <a:gd name="connsiteX8" fmla="*/ 4290060 w 5711190"/>
                <a:gd name="connsiteY8" fmla="*/ 2720340 h 3196590"/>
                <a:gd name="connsiteX9" fmla="*/ 3790950 w 5711190"/>
                <a:gd name="connsiteY9" fmla="*/ 2202180 h 3196590"/>
                <a:gd name="connsiteX10" fmla="*/ 3280410 w 5711190"/>
                <a:gd name="connsiteY10" fmla="*/ 1752600 h 3196590"/>
                <a:gd name="connsiteX11" fmla="*/ 2305050 w 5711190"/>
                <a:gd name="connsiteY11" fmla="*/ 1013460 h 3196590"/>
                <a:gd name="connsiteX12" fmla="*/ 944880 w 5711190"/>
                <a:gd name="connsiteY12" fmla="*/ 407670 h 3196590"/>
                <a:gd name="connsiteX13" fmla="*/ 0 w 5711190"/>
                <a:gd name="connsiteY13" fmla="*/ 0 h 3196590"/>
                <a:gd name="connsiteX0" fmla="*/ 5711190 w 5711190"/>
                <a:gd name="connsiteY0" fmla="*/ 3067050 h 3196590"/>
                <a:gd name="connsiteX1" fmla="*/ 5497830 w 5711190"/>
                <a:gd name="connsiteY1" fmla="*/ 3078480 h 3196590"/>
                <a:gd name="connsiteX2" fmla="*/ 5334000 w 5711190"/>
                <a:gd name="connsiteY2" fmla="*/ 3089910 h 3196590"/>
                <a:gd name="connsiteX3" fmla="*/ 5154930 w 5711190"/>
                <a:gd name="connsiteY3" fmla="*/ 3150870 h 3196590"/>
                <a:gd name="connsiteX4" fmla="*/ 4991100 w 5711190"/>
                <a:gd name="connsiteY4" fmla="*/ 3196590 h 3196590"/>
                <a:gd name="connsiteX5" fmla="*/ 4812030 w 5711190"/>
                <a:gd name="connsiteY5" fmla="*/ 3185160 h 3196590"/>
                <a:gd name="connsiteX6" fmla="*/ 4629150 w 5711190"/>
                <a:gd name="connsiteY6" fmla="*/ 3112770 h 3196590"/>
                <a:gd name="connsiteX7" fmla="*/ 4499610 w 5711190"/>
                <a:gd name="connsiteY7" fmla="*/ 3009900 h 3196590"/>
                <a:gd name="connsiteX8" fmla="*/ 4290060 w 5711190"/>
                <a:gd name="connsiteY8" fmla="*/ 2720340 h 3196590"/>
                <a:gd name="connsiteX9" fmla="*/ 3790950 w 5711190"/>
                <a:gd name="connsiteY9" fmla="*/ 2202180 h 3196590"/>
                <a:gd name="connsiteX10" fmla="*/ 3280410 w 5711190"/>
                <a:gd name="connsiteY10" fmla="*/ 1752600 h 3196590"/>
                <a:gd name="connsiteX11" fmla="*/ 2305050 w 5711190"/>
                <a:gd name="connsiteY11" fmla="*/ 1013460 h 3196590"/>
                <a:gd name="connsiteX12" fmla="*/ 1535430 w 5711190"/>
                <a:gd name="connsiteY12" fmla="*/ 662940 h 3196590"/>
                <a:gd name="connsiteX13" fmla="*/ 944880 w 5711190"/>
                <a:gd name="connsiteY13" fmla="*/ 407670 h 3196590"/>
                <a:gd name="connsiteX14" fmla="*/ 0 w 5711190"/>
                <a:gd name="connsiteY14" fmla="*/ 0 h 3196590"/>
                <a:gd name="connsiteX0" fmla="*/ 5711190 w 5711190"/>
                <a:gd name="connsiteY0" fmla="*/ 3067050 h 3196590"/>
                <a:gd name="connsiteX1" fmla="*/ 5497830 w 5711190"/>
                <a:gd name="connsiteY1" fmla="*/ 3078480 h 3196590"/>
                <a:gd name="connsiteX2" fmla="*/ 5334000 w 5711190"/>
                <a:gd name="connsiteY2" fmla="*/ 3089910 h 3196590"/>
                <a:gd name="connsiteX3" fmla="*/ 5154930 w 5711190"/>
                <a:gd name="connsiteY3" fmla="*/ 3150870 h 3196590"/>
                <a:gd name="connsiteX4" fmla="*/ 4991100 w 5711190"/>
                <a:gd name="connsiteY4" fmla="*/ 3196590 h 3196590"/>
                <a:gd name="connsiteX5" fmla="*/ 4812030 w 5711190"/>
                <a:gd name="connsiteY5" fmla="*/ 3185160 h 3196590"/>
                <a:gd name="connsiteX6" fmla="*/ 4629150 w 5711190"/>
                <a:gd name="connsiteY6" fmla="*/ 3112770 h 3196590"/>
                <a:gd name="connsiteX7" fmla="*/ 4499610 w 5711190"/>
                <a:gd name="connsiteY7" fmla="*/ 3009900 h 3196590"/>
                <a:gd name="connsiteX8" fmla="*/ 4290060 w 5711190"/>
                <a:gd name="connsiteY8" fmla="*/ 2720340 h 3196590"/>
                <a:gd name="connsiteX9" fmla="*/ 3790950 w 5711190"/>
                <a:gd name="connsiteY9" fmla="*/ 2202180 h 3196590"/>
                <a:gd name="connsiteX10" fmla="*/ 3280410 w 5711190"/>
                <a:gd name="connsiteY10" fmla="*/ 1752600 h 3196590"/>
                <a:gd name="connsiteX11" fmla="*/ 2305050 w 5711190"/>
                <a:gd name="connsiteY11" fmla="*/ 1013460 h 3196590"/>
                <a:gd name="connsiteX12" fmla="*/ 1535430 w 5711190"/>
                <a:gd name="connsiteY12" fmla="*/ 662940 h 3196590"/>
                <a:gd name="connsiteX13" fmla="*/ 708660 w 5711190"/>
                <a:gd name="connsiteY13" fmla="*/ 179070 h 3196590"/>
                <a:gd name="connsiteX14" fmla="*/ 0 w 5711190"/>
                <a:gd name="connsiteY14" fmla="*/ 0 h 3196590"/>
                <a:gd name="connsiteX0" fmla="*/ 5711190 w 5711190"/>
                <a:gd name="connsiteY0" fmla="*/ 3067050 h 3196590"/>
                <a:gd name="connsiteX1" fmla="*/ 5497830 w 5711190"/>
                <a:gd name="connsiteY1" fmla="*/ 3078480 h 3196590"/>
                <a:gd name="connsiteX2" fmla="*/ 5334000 w 5711190"/>
                <a:gd name="connsiteY2" fmla="*/ 3089910 h 3196590"/>
                <a:gd name="connsiteX3" fmla="*/ 5154930 w 5711190"/>
                <a:gd name="connsiteY3" fmla="*/ 3150870 h 3196590"/>
                <a:gd name="connsiteX4" fmla="*/ 4991100 w 5711190"/>
                <a:gd name="connsiteY4" fmla="*/ 3196590 h 3196590"/>
                <a:gd name="connsiteX5" fmla="*/ 4812030 w 5711190"/>
                <a:gd name="connsiteY5" fmla="*/ 3185160 h 3196590"/>
                <a:gd name="connsiteX6" fmla="*/ 4629150 w 5711190"/>
                <a:gd name="connsiteY6" fmla="*/ 3112770 h 3196590"/>
                <a:gd name="connsiteX7" fmla="*/ 4499610 w 5711190"/>
                <a:gd name="connsiteY7" fmla="*/ 3009900 h 3196590"/>
                <a:gd name="connsiteX8" fmla="*/ 4290060 w 5711190"/>
                <a:gd name="connsiteY8" fmla="*/ 2720340 h 3196590"/>
                <a:gd name="connsiteX9" fmla="*/ 3790950 w 5711190"/>
                <a:gd name="connsiteY9" fmla="*/ 2202180 h 3196590"/>
                <a:gd name="connsiteX10" fmla="*/ 3280410 w 5711190"/>
                <a:gd name="connsiteY10" fmla="*/ 1752600 h 3196590"/>
                <a:gd name="connsiteX11" fmla="*/ 2305050 w 5711190"/>
                <a:gd name="connsiteY11" fmla="*/ 1013460 h 3196590"/>
                <a:gd name="connsiteX12" fmla="*/ 1501140 w 5711190"/>
                <a:gd name="connsiteY12" fmla="*/ 529590 h 3196590"/>
                <a:gd name="connsiteX13" fmla="*/ 708660 w 5711190"/>
                <a:gd name="connsiteY13" fmla="*/ 179070 h 3196590"/>
                <a:gd name="connsiteX14" fmla="*/ 0 w 5711190"/>
                <a:gd name="connsiteY14" fmla="*/ 0 h 3196590"/>
                <a:gd name="connsiteX0" fmla="*/ 5711190 w 5711190"/>
                <a:gd name="connsiteY0" fmla="*/ 3067050 h 3196590"/>
                <a:gd name="connsiteX1" fmla="*/ 5497830 w 5711190"/>
                <a:gd name="connsiteY1" fmla="*/ 3078480 h 3196590"/>
                <a:gd name="connsiteX2" fmla="*/ 5334000 w 5711190"/>
                <a:gd name="connsiteY2" fmla="*/ 3089910 h 3196590"/>
                <a:gd name="connsiteX3" fmla="*/ 5154930 w 5711190"/>
                <a:gd name="connsiteY3" fmla="*/ 3150870 h 3196590"/>
                <a:gd name="connsiteX4" fmla="*/ 4991100 w 5711190"/>
                <a:gd name="connsiteY4" fmla="*/ 3196590 h 3196590"/>
                <a:gd name="connsiteX5" fmla="*/ 4812030 w 5711190"/>
                <a:gd name="connsiteY5" fmla="*/ 3185160 h 3196590"/>
                <a:gd name="connsiteX6" fmla="*/ 4629150 w 5711190"/>
                <a:gd name="connsiteY6" fmla="*/ 3112770 h 3196590"/>
                <a:gd name="connsiteX7" fmla="*/ 4499610 w 5711190"/>
                <a:gd name="connsiteY7" fmla="*/ 3009900 h 3196590"/>
                <a:gd name="connsiteX8" fmla="*/ 4290060 w 5711190"/>
                <a:gd name="connsiteY8" fmla="*/ 2720340 h 3196590"/>
                <a:gd name="connsiteX9" fmla="*/ 3790950 w 5711190"/>
                <a:gd name="connsiteY9" fmla="*/ 2202180 h 3196590"/>
                <a:gd name="connsiteX10" fmla="*/ 3280410 w 5711190"/>
                <a:gd name="connsiteY10" fmla="*/ 1752600 h 3196590"/>
                <a:gd name="connsiteX11" fmla="*/ 2305050 w 5711190"/>
                <a:gd name="connsiteY11" fmla="*/ 1013460 h 3196590"/>
                <a:gd name="connsiteX12" fmla="*/ 1501140 w 5711190"/>
                <a:gd name="connsiteY12" fmla="*/ 529590 h 3196590"/>
                <a:gd name="connsiteX13" fmla="*/ 636270 w 5711190"/>
                <a:gd name="connsiteY13" fmla="*/ 171450 h 3196590"/>
                <a:gd name="connsiteX14" fmla="*/ 0 w 5711190"/>
                <a:gd name="connsiteY14" fmla="*/ 0 h 3196590"/>
                <a:gd name="connsiteX0" fmla="*/ 5711190 w 5711190"/>
                <a:gd name="connsiteY0" fmla="*/ 3067050 h 3196590"/>
                <a:gd name="connsiteX1" fmla="*/ 5497830 w 5711190"/>
                <a:gd name="connsiteY1" fmla="*/ 3078480 h 3196590"/>
                <a:gd name="connsiteX2" fmla="*/ 5334000 w 5711190"/>
                <a:gd name="connsiteY2" fmla="*/ 3089910 h 3196590"/>
                <a:gd name="connsiteX3" fmla="*/ 5154930 w 5711190"/>
                <a:gd name="connsiteY3" fmla="*/ 3150870 h 3196590"/>
                <a:gd name="connsiteX4" fmla="*/ 4991100 w 5711190"/>
                <a:gd name="connsiteY4" fmla="*/ 3196590 h 3196590"/>
                <a:gd name="connsiteX5" fmla="*/ 4812030 w 5711190"/>
                <a:gd name="connsiteY5" fmla="*/ 3185160 h 3196590"/>
                <a:gd name="connsiteX6" fmla="*/ 4629150 w 5711190"/>
                <a:gd name="connsiteY6" fmla="*/ 3112770 h 3196590"/>
                <a:gd name="connsiteX7" fmla="*/ 4499610 w 5711190"/>
                <a:gd name="connsiteY7" fmla="*/ 3009900 h 3196590"/>
                <a:gd name="connsiteX8" fmla="*/ 4290060 w 5711190"/>
                <a:gd name="connsiteY8" fmla="*/ 2720340 h 3196590"/>
                <a:gd name="connsiteX9" fmla="*/ 3790950 w 5711190"/>
                <a:gd name="connsiteY9" fmla="*/ 2202180 h 3196590"/>
                <a:gd name="connsiteX10" fmla="*/ 3280410 w 5711190"/>
                <a:gd name="connsiteY10" fmla="*/ 1752600 h 3196590"/>
                <a:gd name="connsiteX11" fmla="*/ 2305050 w 5711190"/>
                <a:gd name="connsiteY11" fmla="*/ 1013460 h 3196590"/>
                <a:gd name="connsiteX12" fmla="*/ 1474470 w 5711190"/>
                <a:gd name="connsiteY12" fmla="*/ 525780 h 3196590"/>
                <a:gd name="connsiteX13" fmla="*/ 636270 w 5711190"/>
                <a:gd name="connsiteY13" fmla="*/ 171450 h 3196590"/>
                <a:gd name="connsiteX14" fmla="*/ 0 w 5711190"/>
                <a:gd name="connsiteY14" fmla="*/ 0 h 3196590"/>
                <a:gd name="connsiteX0" fmla="*/ 5711190 w 5711190"/>
                <a:gd name="connsiteY0" fmla="*/ 3067050 h 3196590"/>
                <a:gd name="connsiteX1" fmla="*/ 5497830 w 5711190"/>
                <a:gd name="connsiteY1" fmla="*/ 3078480 h 3196590"/>
                <a:gd name="connsiteX2" fmla="*/ 5334000 w 5711190"/>
                <a:gd name="connsiteY2" fmla="*/ 3089910 h 3196590"/>
                <a:gd name="connsiteX3" fmla="*/ 5154930 w 5711190"/>
                <a:gd name="connsiteY3" fmla="*/ 3150870 h 3196590"/>
                <a:gd name="connsiteX4" fmla="*/ 4991100 w 5711190"/>
                <a:gd name="connsiteY4" fmla="*/ 3196590 h 3196590"/>
                <a:gd name="connsiteX5" fmla="*/ 4812030 w 5711190"/>
                <a:gd name="connsiteY5" fmla="*/ 3185160 h 3196590"/>
                <a:gd name="connsiteX6" fmla="*/ 4629150 w 5711190"/>
                <a:gd name="connsiteY6" fmla="*/ 3112770 h 3196590"/>
                <a:gd name="connsiteX7" fmla="*/ 4499610 w 5711190"/>
                <a:gd name="connsiteY7" fmla="*/ 3009900 h 3196590"/>
                <a:gd name="connsiteX8" fmla="*/ 4290060 w 5711190"/>
                <a:gd name="connsiteY8" fmla="*/ 2720340 h 3196590"/>
                <a:gd name="connsiteX9" fmla="*/ 3790950 w 5711190"/>
                <a:gd name="connsiteY9" fmla="*/ 2202180 h 3196590"/>
                <a:gd name="connsiteX10" fmla="*/ 3253740 w 5711190"/>
                <a:gd name="connsiteY10" fmla="*/ 1783080 h 3196590"/>
                <a:gd name="connsiteX11" fmla="*/ 2305050 w 5711190"/>
                <a:gd name="connsiteY11" fmla="*/ 1013460 h 3196590"/>
                <a:gd name="connsiteX12" fmla="*/ 1474470 w 5711190"/>
                <a:gd name="connsiteY12" fmla="*/ 525780 h 3196590"/>
                <a:gd name="connsiteX13" fmla="*/ 636270 w 5711190"/>
                <a:gd name="connsiteY13" fmla="*/ 171450 h 3196590"/>
                <a:gd name="connsiteX14" fmla="*/ 0 w 5711190"/>
                <a:gd name="connsiteY14" fmla="*/ 0 h 3196590"/>
                <a:gd name="connsiteX0" fmla="*/ 5711190 w 5711190"/>
                <a:gd name="connsiteY0" fmla="*/ 3067050 h 3196590"/>
                <a:gd name="connsiteX1" fmla="*/ 5497830 w 5711190"/>
                <a:gd name="connsiteY1" fmla="*/ 3078480 h 3196590"/>
                <a:gd name="connsiteX2" fmla="*/ 5334000 w 5711190"/>
                <a:gd name="connsiteY2" fmla="*/ 3089910 h 3196590"/>
                <a:gd name="connsiteX3" fmla="*/ 5154930 w 5711190"/>
                <a:gd name="connsiteY3" fmla="*/ 3150870 h 3196590"/>
                <a:gd name="connsiteX4" fmla="*/ 4991100 w 5711190"/>
                <a:gd name="connsiteY4" fmla="*/ 3196590 h 3196590"/>
                <a:gd name="connsiteX5" fmla="*/ 4812030 w 5711190"/>
                <a:gd name="connsiteY5" fmla="*/ 3185160 h 3196590"/>
                <a:gd name="connsiteX6" fmla="*/ 4629150 w 5711190"/>
                <a:gd name="connsiteY6" fmla="*/ 3112770 h 3196590"/>
                <a:gd name="connsiteX7" fmla="*/ 4499610 w 5711190"/>
                <a:gd name="connsiteY7" fmla="*/ 3009900 h 3196590"/>
                <a:gd name="connsiteX8" fmla="*/ 4290060 w 5711190"/>
                <a:gd name="connsiteY8" fmla="*/ 2720340 h 3196590"/>
                <a:gd name="connsiteX9" fmla="*/ 3733800 w 5711190"/>
                <a:gd name="connsiteY9" fmla="*/ 2244090 h 3196590"/>
                <a:gd name="connsiteX10" fmla="*/ 3253740 w 5711190"/>
                <a:gd name="connsiteY10" fmla="*/ 1783080 h 3196590"/>
                <a:gd name="connsiteX11" fmla="*/ 2305050 w 5711190"/>
                <a:gd name="connsiteY11" fmla="*/ 1013460 h 3196590"/>
                <a:gd name="connsiteX12" fmla="*/ 1474470 w 5711190"/>
                <a:gd name="connsiteY12" fmla="*/ 525780 h 3196590"/>
                <a:gd name="connsiteX13" fmla="*/ 636270 w 5711190"/>
                <a:gd name="connsiteY13" fmla="*/ 171450 h 3196590"/>
                <a:gd name="connsiteX14" fmla="*/ 0 w 5711190"/>
                <a:gd name="connsiteY14" fmla="*/ 0 h 3196590"/>
                <a:gd name="connsiteX0" fmla="*/ 5711190 w 5711190"/>
                <a:gd name="connsiteY0" fmla="*/ 3067050 h 3196590"/>
                <a:gd name="connsiteX1" fmla="*/ 5497830 w 5711190"/>
                <a:gd name="connsiteY1" fmla="*/ 3078480 h 3196590"/>
                <a:gd name="connsiteX2" fmla="*/ 5334000 w 5711190"/>
                <a:gd name="connsiteY2" fmla="*/ 3089910 h 3196590"/>
                <a:gd name="connsiteX3" fmla="*/ 5154930 w 5711190"/>
                <a:gd name="connsiteY3" fmla="*/ 3150870 h 3196590"/>
                <a:gd name="connsiteX4" fmla="*/ 4991100 w 5711190"/>
                <a:gd name="connsiteY4" fmla="*/ 3196590 h 3196590"/>
                <a:gd name="connsiteX5" fmla="*/ 4812030 w 5711190"/>
                <a:gd name="connsiteY5" fmla="*/ 3185160 h 3196590"/>
                <a:gd name="connsiteX6" fmla="*/ 4629150 w 5711190"/>
                <a:gd name="connsiteY6" fmla="*/ 3112770 h 3196590"/>
                <a:gd name="connsiteX7" fmla="*/ 4499610 w 5711190"/>
                <a:gd name="connsiteY7" fmla="*/ 3009900 h 3196590"/>
                <a:gd name="connsiteX8" fmla="*/ 4229100 w 5711190"/>
                <a:gd name="connsiteY8" fmla="*/ 2762250 h 3196590"/>
                <a:gd name="connsiteX9" fmla="*/ 3733800 w 5711190"/>
                <a:gd name="connsiteY9" fmla="*/ 2244090 h 3196590"/>
                <a:gd name="connsiteX10" fmla="*/ 3253740 w 5711190"/>
                <a:gd name="connsiteY10" fmla="*/ 1783080 h 3196590"/>
                <a:gd name="connsiteX11" fmla="*/ 2305050 w 5711190"/>
                <a:gd name="connsiteY11" fmla="*/ 1013460 h 3196590"/>
                <a:gd name="connsiteX12" fmla="*/ 1474470 w 5711190"/>
                <a:gd name="connsiteY12" fmla="*/ 525780 h 3196590"/>
                <a:gd name="connsiteX13" fmla="*/ 636270 w 5711190"/>
                <a:gd name="connsiteY13" fmla="*/ 171450 h 3196590"/>
                <a:gd name="connsiteX14" fmla="*/ 0 w 5711190"/>
                <a:gd name="connsiteY14" fmla="*/ 0 h 3196590"/>
                <a:gd name="connsiteX0" fmla="*/ 5711190 w 5711190"/>
                <a:gd name="connsiteY0" fmla="*/ 3067050 h 3196590"/>
                <a:gd name="connsiteX1" fmla="*/ 5497830 w 5711190"/>
                <a:gd name="connsiteY1" fmla="*/ 3078480 h 3196590"/>
                <a:gd name="connsiteX2" fmla="*/ 5334000 w 5711190"/>
                <a:gd name="connsiteY2" fmla="*/ 3089910 h 3196590"/>
                <a:gd name="connsiteX3" fmla="*/ 5154930 w 5711190"/>
                <a:gd name="connsiteY3" fmla="*/ 3150870 h 3196590"/>
                <a:gd name="connsiteX4" fmla="*/ 4991100 w 5711190"/>
                <a:gd name="connsiteY4" fmla="*/ 3196590 h 3196590"/>
                <a:gd name="connsiteX5" fmla="*/ 4812030 w 5711190"/>
                <a:gd name="connsiteY5" fmla="*/ 3185160 h 3196590"/>
                <a:gd name="connsiteX6" fmla="*/ 4629150 w 5711190"/>
                <a:gd name="connsiteY6" fmla="*/ 3112770 h 3196590"/>
                <a:gd name="connsiteX7" fmla="*/ 4446270 w 5711190"/>
                <a:gd name="connsiteY7" fmla="*/ 3028950 h 3196590"/>
                <a:gd name="connsiteX8" fmla="*/ 4229100 w 5711190"/>
                <a:gd name="connsiteY8" fmla="*/ 2762250 h 3196590"/>
                <a:gd name="connsiteX9" fmla="*/ 3733800 w 5711190"/>
                <a:gd name="connsiteY9" fmla="*/ 2244090 h 3196590"/>
                <a:gd name="connsiteX10" fmla="*/ 3253740 w 5711190"/>
                <a:gd name="connsiteY10" fmla="*/ 1783080 h 3196590"/>
                <a:gd name="connsiteX11" fmla="*/ 2305050 w 5711190"/>
                <a:gd name="connsiteY11" fmla="*/ 1013460 h 3196590"/>
                <a:gd name="connsiteX12" fmla="*/ 1474470 w 5711190"/>
                <a:gd name="connsiteY12" fmla="*/ 525780 h 3196590"/>
                <a:gd name="connsiteX13" fmla="*/ 636270 w 5711190"/>
                <a:gd name="connsiteY13" fmla="*/ 171450 h 3196590"/>
                <a:gd name="connsiteX14" fmla="*/ 0 w 5711190"/>
                <a:gd name="connsiteY14" fmla="*/ 0 h 3196590"/>
                <a:gd name="connsiteX0" fmla="*/ 5711190 w 5711190"/>
                <a:gd name="connsiteY0" fmla="*/ 3067050 h 3196590"/>
                <a:gd name="connsiteX1" fmla="*/ 5497830 w 5711190"/>
                <a:gd name="connsiteY1" fmla="*/ 3078480 h 3196590"/>
                <a:gd name="connsiteX2" fmla="*/ 5334000 w 5711190"/>
                <a:gd name="connsiteY2" fmla="*/ 3089910 h 3196590"/>
                <a:gd name="connsiteX3" fmla="*/ 5154930 w 5711190"/>
                <a:gd name="connsiteY3" fmla="*/ 3150870 h 3196590"/>
                <a:gd name="connsiteX4" fmla="*/ 4991100 w 5711190"/>
                <a:gd name="connsiteY4" fmla="*/ 3196590 h 3196590"/>
                <a:gd name="connsiteX5" fmla="*/ 4812030 w 5711190"/>
                <a:gd name="connsiteY5" fmla="*/ 3185160 h 3196590"/>
                <a:gd name="connsiteX6" fmla="*/ 4610100 w 5711190"/>
                <a:gd name="connsiteY6" fmla="*/ 3166110 h 3196590"/>
                <a:gd name="connsiteX7" fmla="*/ 4446270 w 5711190"/>
                <a:gd name="connsiteY7" fmla="*/ 3028950 h 3196590"/>
                <a:gd name="connsiteX8" fmla="*/ 4229100 w 5711190"/>
                <a:gd name="connsiteY8" fmla="*/ 2762250 h 3196590"/>
                <a:gd name="connsiteX9" fmla="*/ 3733800 w 5711190"/>
                <a:gd name="connsiteY9" fmla="*/ 2244090 h 3196590"/>
                <a:gd name="connsiteX10" fmla="*/ 3253740 w 5711190"/>
                <a:gd name="connsiteY10" fmla="*/ 1783080 h 3196590"/>
                <a:gd name="connsiteX11" fmla="*/ 2305050 w 5711190"/>
                <a:gd name="connsiteY11" fmla="*/ 1013460 h 3196590"/>
                <a:gd name="connsiteX12" fmla="*/ 1474470 w 5711190"/>
                <a:gd name="connsiteY12" fmla="*/ 525780 h 3196590"/>
                <a:gd name="connsiteX13" fmla="*/ 636270 w 5711190"/>
                <a:gd name="connsiteY13" fmla="*/ 171450 h 3196590"/>
                <a:gd name="connsiteX14" fmla="*/ 0 w 5711190"/>
                <a:gd name="connsiteY14" fmla="*/ 0 h 3196590"/>
                <a:gd name="connsiteX0" fmla="*/ 5711190 w 5711190"/>
                <a:gd name="connsiteY0" fmla="*/ 3067050 h 3219450"/>
                <a:gd name="connsiteX1" fmla="*/ 5497830 w 5711190"/>
                <a:gd name="connsiteY1" fmla="*/ 3078480 h 3219450"/>
                <a:gd name="connsiteX2" fmla="*/ 5334000 w 5711190"/>
                <a:gd name="connsiteY2" fmla="*/ 3089910 h 3219450"/>
                <a:gd name="connsiteX3" fmla="*/ 5154930 w 5711190"/>
                <a:gd name="connsiteY3" fmla="*/ 3150870 h 3219450"/>
                <a:gd name="connsiteX4" fmla="*/ 4991100 w 5711190"/>
                <a:gd name="connsiteY4" fmla="*/ 3196590 h 3219450"/>
                <a:gd name="connsiteX5" fmla="*/ 4804410 w 5711190"/>
                <a:gd name="connsiteY5" fmla="*/ 3219450 h 3219450"/>
                <a:gd name="connsiteX6" fmla="*/ 4610100 w 5711190"/>
                <a:gd name="connsiteY6" fmla="*/ 3166110 h 3219450"/>
                <a:gd name="connsiteX7" fmla="*/ 4446270 w 5711190"/>
                <a:gd name="connsiteY7" fmla="*/ 3028950 h 3219450"/>
                <a:gd name="connsiteX8" fmla="*/ 4229100 w 5711190"/>
                <a:gd name="connsiteY8" fmla="*/ 2762250 h 3219450"/>
                <a:gd name="connsiteX9" fmla="*/ 3733800 w 5711190"/>
                <a:gd name="connsiteY9" fmla="*/ 2244090 h 3219450"/>
                <a:gd name="connsiteX10" fmla="*/ 3253740 w 5711190"/>
                <a:gd name="connsiteY10" fmla="*/ 1783080 h 3219450"/>
                <a:gd name="connsiteX11" fmla="*/ 2305050 w 5711190"/>
                <a:gd name="connsiteY11" fmla="*/ 1013460 h 3219450"/>
                <a:gd name="connsiteX12" fmla="*/ 1474470 w 5711190"/>
                <a:gd name="connsiteY12" fmla="*/ 525780 h 3219450"/>
                <a:gd name="connsiteX13" fmla="*/ 636270 w 5711190"/>
                <a:gd name="connsiteY13" fmla="*/ 171450 h 3219450"/>
                <a:gd name="connsiteX14" fmla="*/ 0 w 5711190"/>
                <a:gd name="connsiteY14" fmla="*/ 0 h 3219450"/>
                <a:gd name="connsiteX0" fmla="*/ 5711190 w 5711190"/>
                <a:gd name="connsiteY0" fmla="*/ 3067050 h 3219450"/>
                <a:gd name="connsiteX1" fmla="*/ 5497830 w 5711190"/>
                <a:gd name="connsiteY1" fmla="*/ 3078480 h 3219450"/>
                <a:gd name="connsiteX2" fmla="*/ 5334000 w 5711190"/>
                <a:gd name="connsiteY2" fmla="*/ 3089910 h 3219450"/>
                <a:gd name="connsiteX3" fmla="*/ 5154930 w 5711190"/>
                <a:gd name="connsiteY3" fmla="*/ 3150870 h 3219450"/>
                <a:gd name="connsiteX4" fmla="*/ 4991100 w 5711190"/>
                <a:gd name="connsiteY4" fmla="*/ 3196590 h 3219450"/>
                <a:gd name="connsiteX5" fmla="*/ 4804410 w 5711190"/>
                <a:gd name="connsiteY5" fmla="*/ 3219450 h 3219450"/>
                <a:gd name="connsiteX6" fmla="*/ 4610100 w 5711190"/>
                <a:gd name="connsiteY6" fmla="*/ 3166110 h 3219450"/>
                <a:gd name="connsiteX7" fmla="*/ 4446270 w 5711190"/>
                <a:gd name="connsiteY7" fmla="*/ 3028950 h 3219450"/>
                <a:gd name="connsiteX8" fmla="*/ 4229100 w 5711190"/>
                <a:gd name="connsiteY8" fmla="*/ 2762250 h 3219450"/>
                <a:gd name="connsiteX9" fmla="*/ 3733800 w 5711190"/>
                <a:gd name="connsiteY9" fmla="*/ 2244090 h 3219450"/>
                <a:gd name="connsiteX10" fmla="*/ 3253740 w 5711190"/>
                <a:gd name="connsiteY10" fmla="*/ 1783080 h 3219450"/>
                <a:gd name="connsiteX11" fmla="*/ 2305050 w 5711190"/>
                <a:gd name="connsiteY11" fmla="*/ 1013460 h 3219450"/>
                <a:gd name="connsiteX12" fmla="*/ 1474470 w 5711190"/>
                <a:gd name="connsiteY12" fmla="*/ 525780 h 3219450"/>
                <a:gd name="connsiteX13" fmla="*/ 636270 w 5711190"/>
                <a:gd name="connsiteY13" fmla="*/ 171450 h 3219450"/>
                <a:gd name="connsiteX14" fmla="*/ 0 w 5711190"/>
                <a:gd name="connsiteY14" fmla="*/ 0 h 3219450"/>
                <a:gd name="connsiteX0" fmla="*/ 5711190 w 5711190"/>
                <a:gd name="connsiteY0" fmla="*/ 3067050 h 3219450"/>
                <a:gd name="connsiteX1" fmla="*/ 5497830 w 5711190"/>
                <a:gd name="connsiteY1" fmla="*/ 3078480 h 3219450"/>
                <a:gd name="connsiteX2" fmla="*/ 5334000 w 5711190"/>
                <a:gd name="connsiteY2" fmla="*/ 3089910 h 3219450"/>
                <a:gd name="connsiteX3" fmla="*/ 5154930 w 5711190"/>
                <a:gd name="connsiteY3" fmla="*/ 3150870 h 3219450"/>
                <a:gd name="connsiteX4" fmla="*/ 4991100 w 5711190"/>
                <a:gd name="connsiteY4" fmla="*/ 3196590 h 3219450"/>
                <a:gd name="connsiteX5" fmla="*/ 4804410 w 5711190"/>
                <a:gd name="connsiteY5" fmla="*/ 3219450 h 3219450"/>
                <a:gd name="connsiteX6" fmla="*/ 4610100 w 5711190"/>
                <a:gd name="connsiteY6" fmla="*/ 3166110 h 3219450"/>
                <a:gd name="connsiteX7" fmla="*/ 4419600 w 5711190"/>
                <a:gd name="connsiteY7" fmla="*/ 3025140 h 3219450"/>
                <a:gd name="connsiteX8" fmla="*/ 4229100 w 5711190"/>
                <a:gd name="connsiteY8" fmla="*/ 2762250 h 3219450"/>
                <a:gd name="connsiteX9" fmla="*/ 3733800 w 5711190"/>
                <a:gd name="connsiteY9" fmla="*/ 2244090 h 3219450"/>
                <a:gd name="connsiteX10" fmla="*/ 3253740 w 5711190"/>
                <a:gd name="connsiteY10" fmla="*/ 1783080 h 3219450"/>
                <a:gd name="connsiteX11" fmla="*/ 2305050 w 5711190"/>
                <a:gd name="connsiteY11" fmla="*/ 1013460 h 3219450"/>
                <a:gd name="connsiteX12" fmla="*/ 1474470 w 5711190"/>
                <a:gd name="connsiteY12" fmla="*/ 525780 h 3219450"/>
                <a:gd name="connsiteX13" fmla="*/ 636270 w 5711190"/>
                <a:gd name="connsiteY13" fmla="*/ 171450 h 3219450"/>
                <a:gd name="connsiteX14" fmla="*/ 0 w 5711190"/>
                <a:gd name="connsiteY14" fmla="*/ 0 h 3219450"/>
                <a:gd name="connsiteX0" fmla="*/ 5711190 w 5711190"/>
                <a:gd name="connsiteY0" fmla="*/ 3067050 h 3219450"/>
                <a:gd name="connsiteX1" fmla="*/ 5497830 w 5711190"/>
                <a:gd name="connsiteY1" fmla="*/ 3078480 h 3219450"/>
                <a:gd name="connsiteX2" fmla="*/ 5334000 w 5711190"/>
                <a:gd name="connsiteY2" fmla="*/ 3089910 h 3219450"/>
                <a:gd name="connsiteX3" fmla="*/ 5154930 w 5711190"/>
                <a:gd name="connsiteY3" fmla="*/ 3150870 h 3219450"/>
                <a:gd name="connsiteX4" fmla="*/ 4991100 w 5711190"/>
                <a:gd name="connsiteY4" fmla="*/ 3196590 h 3219450"/>
                <a:gd name="connsiteX5" fmla="*/ 4804410 w 5711190"/>
                <a:gd name="connsiteY5" fmla="*/ 3219450 h 3219450"/>
                <a:gd name="connsiteX6" fmla="*/ 4610100 w 5711190"/>
                <a:gd name="connsiteY6" fmla="*/ 3166110 h 3219450"/>
                <a:gd name="connsiteX7" fmla="*/ 4419600 w 5711190"/>
                <a:gd name="connsiteY7" fmla="*/ 3025140 h 3219450"/>
                <a:gd name="connsiteX8" fmla="*/ 4229100 w 5711190"/>
                <a:gd name="connsiteY8" fmla="*/ 2762250 h 3219450"/>
                <a:gd name="connsiteX9" fmla="*/ 3733800 w 5711190"/>
                <a:gd name="connsiteY9" fmla="*/ 2244090 h 3219450"/>
                <a:gd name="connsiteX10" fmla="*/ 3253740 w 5711190"/>
                <a:gd name="connsiteY10" fmla="*/ 1783080 h 3219450"/>
                <a:gd name="connsiteX11" fmla="*/ 2305050 w 5711190"/>
                <a:gd name="connsiteY11" fmla="*/ 1013460 h 3219450"/>
                <a:gd name="connsiteX12" fmla="*/ 1474470 w 5711190"/>
                <a:gd name="connsiteY12" fmla="*/ 525780 h 3219450"/>
                <a:gd name="connsiteX13" fmla="*/ 636270 w 5711190"/>
                <a:gd name="connsiteY13" fmla="*/ 171450 h 3219450"/>
                <a:gd name="connsiteX14" fmla="*/ 0 w 5711190"/>
                <a:gd name="connsiteY14" fmla="*/ 0 h 3219450"/>
                <a:gd name="connsiteX0" fmla="*/ 5711190 w 5711190"/>
                <a:gd name="connsiteY0" fmla="*/ 3067050 h 3219450"/>
                <a:gd name="connsiteX1" fmla="*/ 5497830 w 5711190"/>
                <a:gd name="connsiteY1" fmla="*/ 3078480 h 3219450"/>
                <a:gd name="connsiteX2" fmla="*/ 5334000 w 5711190"/>
                <a:gd name="connsiteY2" fmla="*/ 3089910 h 3219450"/>
                <a:gd name="connsiteX3" fmla="*/ 5154930 w 5711190"/>
                <a:gd name="connsiteY3" fmla="*/ 3150870 h 3219450"/>
                <a:gd name="connsiteX4" fmla="*/ 4991100 w 5711190"/>
                <a:gd name="connsiteY4" fmla="*/ 3196590 h 3219450"/>
                <a:gd name="connsiteX5" fmla="*/ 4804410 w 5711190"/>
                <a:gd name="connsiteY5" fmla="*/ 3219450 h 3219450"/>
                <a:gd name="connsiteX6" fmla="*/ 4610100 w 5711190"/>
                <a:gd name="connsiteY6" fmla="*/ 3166110 h 3219450"/>
                <a:gd name="connsiteX7" fmla="*/ 4419600 w 5711190"/>
                <a:gd name="connsiteY7" fmla="*/ 3025140 h 3219450"/>
                <a:gd name="connsiteX8" fmla="*/ 4229100 w 5711190"/>
                <a:gd name="connsiteY8" fmla="*/ 2762250 h 3219450"/>
                <a:gd name="connsiteX9" fmla="*/ 3733800 w 5711190"/>
                <a:gd name="connsiteY9" fmla="*/ 2244090 h 3219450"/>
                <a:gd name="connsiteX10" fmla="*/ 3253740 w 5711190"/>
                <a:gd name="connsiteY10" fmla="*/ 1783080 h 3219450"/>
                <a:gd name="connsiteX11" fmla="*/ 2305050 w 5711190"/>
                <a:gd name="connsiteY11" fmla="*/ 1013460 h 3219450"/>
                <a:gd name="connsiteX12" fmla="*/ 1474470 w 5711190"/>
                <a:gd name="connsiteY12" fmla="*/ 525780 h 3219450"/>
                <a:gd name="connsiteX13" fmla="*/ 636270 w 5711190"/>
                <a:gd name="connsiteY13" fmla="*/ 171450 h 3219450"/>
                <a:gd name="connsiteX14" fmla="*/ 0 w 5711190"/>
                <a:gd name="connsiteY14" fmla="*/ 0 h 3219450"/>
                <a:gd name="connsiteX0" fmla="*/ 5711190 w 5711190"/>
                <a:gd name="connsiteY0" fmla="*/ 3067050 h 3219450"/>
                <a:gd name="connsiteX1" fmla="*/ 5497830 w 5711190"/>
                <a:gd name="connsiteY1" fmla="*/ 3078480 h 3219450"/>
                <a:gd name="connsiteX2" fmla="*/ 5334000 w 5711190"/>
                <a:gd name="connsiteY2" fmla="*/ 3089910 h 3219450"/>
                <a:gd name="connsiteX3" fmla="*/ 5154930 w 5711190"/>
                <a:gd name="connsiteY3" fmla="*/ 3150870 h 3219450"/>
                <a:gd name="connsiteX4" fmla="*/ 4991100 w 5711190"/>
                <a:gd name="connsiteY4" fmla="*/ 3196590 h 3219450"/>
                <a:gd name="connsiteX5" fmla="*/ 4804410 w 5711190"/>
                <a:gd name="connsiteY5" fmla="*/ 3219450 h 3219450"/>
                <a:gd name="connsiteX6" fmla="*/ 4610100 w 5711190"/>
                <a:gd name="connsiteY6" fmla="*/ 3166110 h 3219450"/>
                <a:gd name="connsiteX7" fmla="*/ 4419600 w 5711190"/>
                <a:gd name="connsiteY7" fmla="*/ 3025140 h 3219450"/>
                <a:gd name="connsiteX8" fmla="*/ 4229100 w 5711190"/>
                <a:gd name="connsiteY8" fmla="*/ 2762250 h 3219450"/>
                <a:gd name="connsiteX9" fmla="*/ 3733800 w 5711190"/>
                <a:gd name="connsiteY9" fmla="*/ 2244090 h 3219450"/>
                <a:gd name="connsiteX10" fmla="*/ 3253740 w 5711190"/>
                <a:gd name="connsiteY10" fmla="*/ 1783080 h 3219450"/>
                <a:gd name="connsiteX11" fmla="*/ 2305050 w 5711190"/>
                <a:gd name="connsiteY11" fmla="*/ 1013460 h 3219450"/>
                <a:gd name="connsiteX12" fmla="*/ 1474470 w 5711190"/>
                <a:gd name="connsiteY12" fmla="*/ 525780 h 3219450"/>
                <a:gd name="connsiteX13" fmla="*/ 636270 w 5711190"/>
                <a:gd name="connsiteY13" fmla="*/ 171450 h 3219450"/>
                <a:gd name="connsiteX14" fmla="*/ 0 w 5711190"/>
                <a:gd name="connsiteY14" fmla="*/ 0 h 3219450"/>
                <a:gd name="connsiteX0" fmla="*/ 5711190 w 5711190"/>
                <a:gd name="connsiteY0" fmla="*/ 3067050 h 3219450"/>
                <a:gd name="connsiteX1" fmla="*/ 5497830 w 5711190"/>
                <a:gd name="connsiteY1" fmla="*/ 3078480 h 3219450"/>
                <a:gd name="connsiteX2" fmla="*/ 5334000 w 5711190"/>
                <a:gd name="connsiteY2" fmla="*/ 3089910 h 3219450"/>
                <a:gd name="connsiteX3" fmla="*/ 5154930 w 5711190"/>
                <a:gd name="connsiteY3" fmla="*/ 3150870 h 3219450"/>
                <a:gd name="connsiteX4" fmla="*/ 4991100 w 5711190"/>
                <a:gd name="connsiteY4" fmla="*/ 3196590 h 3219450"/>
                <a:gd name="connsiteX5" fmla="*/ 4804410 w 5711190"/>
                <a:gd name="connsiteY5" fmla="*/ 3219450 h 3219450"/>
                <a:gd name="connsiteX6" fmla="*/ 4610100 w 5711190"/>
                <a:gd name="connsiteY6" fmla="*/ 3166110 h 3219450"/>
                <a:gd name="connsiteX7" fmla="*/ 4419600 w 5711190"/>
                <a:gd name="connsiteY7" fmla="*/ 3025140 h 3219450"/>
                <a:gd name="connsiteX8" fmla="*/ 4229100 w 5711190"/>
                <a:gd name="connsiteY8" fmla="*/ 2762250 h 3219450"/>
                <a:gd name="connsiteX9" fmla="*/ 3733800 w 5711190"/>
                <a:gd name="connsiteY9" fmla="*/ 2244090 h 3219450"/>
                <a:gd name="connsiteX10" fmla="*/ 3253740 w 5711190"/>
                <a:gd name="connsiteY10" fmla="*/ 1783080 h 3219450"/>
                <a:gd name="connsiteX11" fmla="*/ 2305050 w 5711190"/>
                <a:gd name="connsiteY11" fmla="*/ 1013460 h 3219450"/>
                <a:gd name="connsiteX12" fmla="*/ 1474470 w 5711190"/>
                <a:gd name="connsiteY12" fmla="*/ 525780 h 3219450"/>
                <a:gd name="connsiteX13" fmla="*/ 636270 w 5711190"/>
                <a:gd name="connsiteY13" fmla="*/ 171450 h 3219450"/>
                <a:gd name="connsiteX14" fmla="*/ 0 w 5711190"/>
                <a:gd name="connsiteY14" fmla="*/ 0 h 3219450"/>
                <a:gd name="connsiteX0" fmla="*/ 5764530 w 5764530"/>
                <a:gd name="connsiteY0" fmla="*/ 3009900 h 3162300"/>
                <a:gd name="connsiteX1" fmla="*/ 5551170 w 5764530"/>
                <a:gd name="connsiteY1" fmla="*/ 3021330 h 3162300"/>
                <a:gd name="connsiteX2" fmla="*/ 5387340 w 5764530"/>
                <a:gd name="connsiteY2" fmla="*/ 3032760 h 3162300"/>
                <a:gd name="connsiteX3" fmla="*/ 5208270 w 5764530"/>
                <a:gd name="connsiteY3" fmla="*/ 3093720 h 3162300"/>
                <a:gd name="connsiteX4" fmla="*/ 5044440 w 5764530"/>
                <a:gd name="connsiteY4" fmla="*/ 3139440 h 3162300"/>
                <a:gd name="connsiteX5" fmla="*/ 4857750 w 5764530"/>
                <a:gd name="connsiteY5" fmla="*/ 3162300 h 3162300"/>
                <a:gd name="connsiteX6" fmla="*/ 4663440 w 5764530"/>
                <a:gd name="connsiteY6" fmla="*/ 3108960 h 3162300"/>
                <a:gd name="connsiteX7" fmla="*/ 4472940 w 5764530"/>
                <a:gd name="connsiteY7" fmla="*/ 2967990 h 3162300"/>
                <a:gd name="connsiteX8" fmla="*/ 4282440 w 5764530"/>
                <a:gd name="connsiteY8" fmla="*/ 2705100 h 3162300"/>
                <a:gd name="connsiteX9" fmla="*/ 3787140 w 5764530"/>
                <a:gd name="connsiteY9" fmla="*/ 2186940 h 3162300"/>
                <a:gd name="connsiteX10" fmla="*/ 3307080 w 5764530"/>
                <a:gd name="connsiteY10" fmla="*/ 1725930 h 3162300"/>
                <a:gd name="connsiteX11" fmla="*/ 2358390 w 5764530"/>
                <a:gd name="connsiteY11" fmla="*/ 956310 h 3162300"/>
                <a:gd name="connsiteX12" fmla="*/ 1527810 w 5764530"/>
                <a:gd name="connsiteY12" fmla="*/ 468630 h 3162300"/>
                <a:gd name="connsiteX13" fmla="*/ 689610 w 5764530"/>
                <a:gd name="connsiteY13" fmla="*/ 114300 h 3162300"/>
                <a:gd name="connsiteX14" fmla="*/ 0 w 5764530"/>
                <a:gd name="connsiteY14" fmla="*/ 0 h 3162300"/>
                <a:gd name="connsiteX0" fmla="*/ 5764530 w 5764530"/>
                <a:gd name="connsiteY0" fmla="*/ 3009900 h 3162300"/>
                <a:gd name="connsiteX1" fmla="*/ 5551170 w 5764530"/>
                <a:gd name="connsiteY1" fmla="*/ 3021330 h 3162300"/>
                <a:gd name="connsiteX2" fmla="*/ 5387340 w 5764530"/>
                <a:gd name="connsiteY2" fmla="*/ 3032760 h 3162300"/>
                <a:gd name="connsiteX3" fmla="*/ 5208270 w 5764530"/>
                <a:gd name="connsiteY3" fmla="*/ 3093720 h 3162300"/>
                <a:gd name="connsiteX4" fmla="*/ 5044440 w 5764530"/>
                <a:gd name="connsiteY4" fmla="*/ 3139440 h 3162300"/>
                <a:gd name="connsiteX5" fmla="*/ 4857750 w 5764530"/>
                <a:gd name="connsiteY5" fmla="*/ 3162300 h 3162300"/>
                <a:gd name="connsiteX6" fmla="*/ 4663440 w 5764530"/>
                <a:gd name="connsiteY6" fmla="*/ 3108960 h 3162300"/>
                <a:gd name="connsiteX7" fmla="*/ 4472940 w 5764530"/>
                <a:gd name="connsiteY7" fmla="*/ 2967990 h 3162300"/>
                <a:gd name="connsiteX8" fmla="*/ 4282440 w 5764530"/>
                <a:gd name="connsiteY8" fmla="*/ 2705100 h 3162300"/>
                <a:gd name="connsiteX9" fmla="*/ 3787140 w 5764530"/>
                <a:gd name="connsiteY9" fmla="*/ 2186940 h 3162300"/>
                <a:gd name="connsiteX10" fmla="*/ 3307080 w 5764530"/>
                <a:gd name="connsiteY10" fmla="*/ 1725930 h 3162300"/>
                <a:gd name="connsiteX11" fmla="*/ 2358390 w 5764530"/>
                <a:gd name="connsiteY11" fmla="*/ 956310 h 3162300"/>
                <a:gd name="connsiteX12" fmla="*/ 1527810 w 5764530"/>
                <a:gd name="connsiteY12" fmla="*/ 468630 h 3162300"/>
                <a:gd name="connsiteX13" fmla="*/ 605790 w 5764530"/>
                <a:gd name="connsiteY13" fmla="*/ 259080 h 3162300"/>
                <a:gd name="connsiteX14" fmla="*/ 0 w 5764530"/>
                <a:gd name="connsiteY14" fmla="*/ 0 h 3162300"/>
                <a:gd name="connsiteX0" fmla="*/ 5764530 w 5764530"/>
                <a:gd name="connsiteY0" fmla="*/ 3009900 h 3162300"/>
                <a:gd name="connsiteX1" fmla="*/ 5551170 w 5764530"/>
                <a:gd name="connsiteY1" fmla="*/ 3021330 h 3162300"/>
                <a:gd name="connsiteX2" fmla="*/ 5387340 w 5764530"/>
                <a:gd name="connsiteY2" fmla="*/ 3032760 h 3162300"/>
                <a:gd name="connsiteX3" fmla="*/ 5208270 w 5764530"/>
                <a:gd name="connsiteY3" fmla="*/ 3093720 h 3162300"/>
                <a:gd name="connsiteX4" fmla="*/ 5044440 w 5764530"/>
                <a:gd name="connsiteY4" fmla="*/ 3139440 h 3162300"/>
                <a:gd name="connsiteX5" fmla="*/ 4857750 w 5764530"/>
                <a:gd name="connsiteY5" fmla="*/ 3162300 h 3162300"/>
                <a:gd name="connsiteX6" fmla="*/ 4663440 w 5764530"/>
                <a:gd name="connsiteY6" fmla="*/ 3108960 h 3162300"/>
                <a:gd name="connsiteX7" fmla="*/ 4472940 w 5764530"/>
                <a:gd name="connsiteY7" fmla="*/ 2967990 h 3162300"/>
                <a:gd name="connsiteX8" fmla="*/ 4282440 w 5764530"/>
                <a:gd name="connsiteY8" fmla="*/ 2705100 h 3162300"/>
                <a:gd name="connsiteX9" fmla="*/ 3787140 w 5764530"/>
                <a:gd name="connsiteY9" fmla="*/ 2186940 h 3162300"/>
                <a:gd name="connsiteX10" fmla="*/ 3307080 w 5764530"/>
                <a:gd name="connsiteY10" fmla="*/ 1725930 h 3162300"/>
                <a:gd name="connsiteX11" fmla="*/ 2358390 w 5764530"/>
                <a:gd name="connsiteY11" fmla="*/ 956310 h 3162300"/>
                <a:gd name="connsiteX12" fmla="*/ 1428750 w 5764530"/>
                <a:gd name="connsiteY12" fmla="*/ 681990 h 3162300"/>
                <a:gd name="connsiteX13" fmla="*/ 605790 w 5764530"/>
                <a:gd name="connsiteY13" fmla="*/ 259080 h 3162300"/>
                <a:gd name="connsiteX14" fmla="*/ 0 w 5764530"/>
                <a:gd name="connsiteY14" fmla="*/ 0 h 3162300"/>
                <a:gd name="connsiteX0" fmla="*/ 5764530 w 5764530"/>
                <a:gd name="connsiteY0" fmla="*/ 3009900 h 3162300"/>
                <a:gd name="connsiteX1" fmla="*/ 5551170 w 5764530"/>
                <a:gd name="connsiteY1" fmla="*/ 3021330 h 3162300"/>
                <a:gd name="connsiteX2" fmla="*/ 5387340 w 5764530"/>
                <a:gd name="connsiteY2" fmla="*/ 3032760 h 3162300"/>
                <a:gd name="connsiteX3" fmla="*/ 5208270 w 5764530"/>
                <a:gd name="connsiteY3" fmla="*/ 3093720 h 3162300"/>
                <a:gd name="connsiteX4" fmla="*/ 5044440 w 5764530"/>
                <a:gd name="connsiteY4" fmla="*/ 3139440 h 3162300"/>
                <a:gd name="connsiteX5" fmla="*/ 4857750 w 5764530"/>
                <a:gd name="connsiteY5" fmla="*/ 3162300 h 3162300"/>
                <a:gd name="connsiteX6" fmla="*/ 4663440 w 5764530"/>
                <a:gd name="connsiteY6" fmla="*/ 3108960 h 3162300"/>
                <a:gd name="connsiteX7" fmla="*/ 4472940 w 5764530"/>
                <a:gd name="connsiteY7" fmla="*/ 2967990 h 3162300"/>
                <a:gd name="connsiteX8" fmla="*/ 4282440 w 5764530"/>
                <a:gd name="connsiteY8" fmla="*/ 2705100 h 3162300"/>
                <a:gd name="connsiteX9" fmla="*/ 3787140 w 5764530"/>
                <a:gd name="connsiteY9" fmla="*/ 2186940 h 3162300"/>
                <a:gd name="connsiteX10" fmla="*/ 3307080 w 5764530"/>
                <a:gd name="connsiteY10" fmla="*/ 1725930 h 3162300"/>
                <a:gd name="connsiteX11" fmla="*/ 2232660 w 5764530"/>
                <a:gd name="connsiteY11" fmla="*/ 1162050 h 3162300"/>
                <a:gd name="connsiteX12" fmla="*/ 1428750 w 5764530"/>
                <a:gd name="connsiteY12" fmla="*/ 681990 h 3162300"/>
                <a:gd name="connsiteX13" fmla="*/ 605790 w 5764530"/>
                <a:gd name="connsiteY13" fmla="*/ 259080 h 3162300"/>
                <a:gd name="connsiteX14" fmla="*/ 0 w 5764530"/>
                <a:gd name="connsiteY14" fmla="*/ 0 h 3162300"/>
                <a:gd name="connsiteX0" fmla="*/ 5764530 w 5764530"/>
                <a:gd name="connsiteY0" fmla="*/ 3009900 h 3162300"/>
                <a:gd name="connsiteX1" fmla="*/ 5551170 w 5764530"/>
                <a:gd name="connsiteY1" fmla="*/ 3021330 h 3162300"/>
                <a:gd name="connsiteX2" fmla="*/ 5387340 w 5764530"/>
                <a:gd name="connsiteY2" fmla="*/ 3032760 h 3162300"/>
                <a:gd name="connsiteX3" fmla="*/ 5208270 w 5764530"/>
                <a:gd name="connsiteY3" fmla="*/ 3093720 h 3162300"/>
                <a:gd name="connsiteX4" fmla="*/ 5044440 w 5764530"/>
                <a:gd name="connsiteY4" fmla="*/ 3139440 h 3162300"/>
                <a:gd name="connsiteX5" fmla="*/ 4857750 w 5764530"/>
                <a:gd name="connsiteY5" fmla="*/ 3162300 h 3162300"/>
                <a:gd name="connsiteX6" fmla="*/ 4663440 w 5764530"/>
                <a:gd name="connsiteY6" fmla="*/ 3108960 h 3162300"/>
                <a:gd name="connsiteX7" fmla="*/ 4472940 w 5764530"/>
                <a:gd name="connsiteY7" fmla="*/ 2967990 h 3162300"/>
                <a:gd name="connsiteX8" fmla="*/ 4282440 w 5764530"/>
                <a:gd name="connsiteY8" fmla="*/ 2705100 h 3162300"/>
                <a:gd name="connsiteX9" fmla="*/ 3787140 w 5764530"/>
                <a:gd name="connsiteY9" fmla="*/ 2186940 h 3162300"/>
                <a:gd name="connsiteX10" fmla="*/ 3158490 w 5764530"/>
                <a:gd name="connsiteY10" fmla="*/ 1813560 h 3162300"/>
                <a:gd name="connsiteX11" fmla="*/ 2232660 w 5764530"/>
                <a:gd name="connsiteY11" fmla="*/ 1162050 h 3162300"/>
                <a:gd name="connsiteX12" fmla="*/ 1428750 w 5764530"/>
                <a:gd name="connsiteY12" fmla="*/ 681990 h 3162300"/>
                <a:gd name="connsiteX13" fmla="*/ 605790 w 5764530"/>
                <a:gd name="connsiteY13" fmla="*/ 259080 h 3162300"/>
                <a:gd name="connsiteX14" fmla="*/ 0 w 5764530"/>
                <a:gd name="connsiteY14" fmla="*/ 0 h 3162300"/>
                <a:gd name="connsiteX0" fmla="*/ 5764530 w 5764530"/>
                <a:gd name="connsiteY0" fmla="*/ 3009900 h 3162300"/>
                <a:gd name="connsiteX1" fmla="*/ 5551170 w 5764530"/>
                <a:gd name="connsiteY1" fmla="*/ 3021330 h 3162300"/>
                <a:gd name="connsiteX2" fmla="*/ 5387340 w 5764530"/>
                <a:gd name="connsiteY2" fmla="*/ 3032760 h 3162300"/>
                <a:gd name="connsiteX3" fmla="*/ 5208270 w 5764530"/>
                <a:gd name="connsiteY3" fmla="*/ 3093720 h 3162300"/>
                <a:gd name="connsiteX4" fmla="*/ 5044440 w 5764530"/>
                <a:gd name="connsiteY4" fmla="*/ 3139440 h 3162300"/>
                <a:gd name="connsiteX5" fmla="*/ 4857750 w 5764530"/>
                <a:gd name="connsiteY5" fmla="*/ 3162300 h 3162300"/>
                <a:gd name="connsiteX6" fmla="*/ 4663440 w 5764530"/>
                <a:gd name="connsiteY6" fmla="*/ 3108960 h 3162300"/>
                <a:gd name="connsiteX7" fmla="*/ 4472940 w 5764530"/>
                <a:gd name="connsiteY7" fmla="*/ 2967990 h 3162300"/>
                <a:gd name="connsiteX8" fmla="*/ 4282440 w 5764530"/>
                <a:gd name="connsiteY8" fmla="*/ 2705100 h 3162300"/>
                <a:gd name="connsiteX9" fmla="*/ 3676650 w 5764530"/>
                <a:gd name="connsiteY9" fmla="*/ 2308860 h 3162300"/>
                <a:gd name="connsiteX10" fmla="*/ 3158490 w 5764530"/>
                <a:gd name="connsiteY10" fmla="*/ 1813560 h 3162300"/>
                <a:gd name="connsiteX11" fmla="*/ 2232660 w 5764530"/>
                <a:gd name="connsiteY11" fmla="*/ 1162050 h 3162300"/>
                <a:gd name="connsiteX12" fmla="*/ 1428750 w 5764530"/>
                <a:gd name="connsiteY12" fmla="*/ 681990 h 3162300"/>
                <a:gd name="connsiteX13" fmla="*/ 605790 w 5764530"/>
                <a:gd name="connsiteY13" fmla="*/ 259080 h 3162300"/>
                <a:gd name="connsiteX14" fmla="*/ 0 w 5764530"/>
                <a:gd name="connsiteY14" fmla="*/ 0 h 3162300"/>
                <a:gd name="connsiteX0" fmla="*/ 5764530 w 5764530"/>
                <a:gd name="connsiteY0" fmla="*/ 3009900 h 3162300"/>
                <a:gd name="connsiteX1" fmla="*/ 5551170 w 5764530"/>
                <a:gd name="connsiteY1" fmla="*/ 3021330 h 3162300"/>
                <a:gd name="connsiteX2" fmla="*/ 5387340 w 5764530"/>
                <a:gd name="connsiteY2" fmla="*/ 3032760 h 3162300"/>
                <a:gd name="connsiteX3" fmla="*/ 5208270 w 5764530"/>
                <a:gd name="connsiteY3" fmla="*/ 3093720 h 3162300"/>
                <a:gd name="connsiteX4" fmla="*/ 5044440 w 5764530"/>
                <a:gd name="connsiteY4" fmla="*/ 3139440 h 3162300"/>
                <a:gd name="connsiteX5" fmla="*/ 4857750 w 5764530"/>
                <a:gd name="connsiteY5" fmla="*/ 3162300 h 3162300"/>
                <a:gd name="connsiteX6" fmla="*/ 4663440 w 5764530"/>
                <a:gd name="connsiteY6" fmla="*/ 3108960 h 3162300"/>
                <a:gd name="connsiteX7" fmla="*/ 4472940 w 5764530"/>
                <a:gd name="connsiteY7" fmla="*/ 2967990 h 3162300"/>
                <a:gd name="connsiteX8" fmla="*/ 4130040 w 5764530"/>
                <a:gd name="connsiteY8" fmla="*/ 2785110 h 3162300"/>
                <a:gd name="connsiteX9" fmla="*/ 3676650 w 5764530"/>
                <a:gd name="connsiteY9" fmla="*/ 2308860 h 3162300"/>
                <a:gd name="connsiteX10" fmla="*/ 3158490 w 5764530"/>
                <a:gd name="connsiteY10" fmla="*/ 1813560 h 3162300"/>
                <a:gd name="connsiteX11" fmla="*/ 2232660 w 5764530"/>
                <a:gd name="connsiteY11" fmla="*/ 1162050 h 3162300"/>
                <a:gd name="connsiteX12" fmla="*/ 1428750 w 5764530"/>
                <a:gd name="connsiteY12" fmla="*/ 681990 h 3162300"/>
                <a:gd name="connsiteX13" fmla="*/ 605790 w 5764530"/>
                <a:gd name="connsiteY13" fmla="*/ 259080 h 3162300"/>
                <a:gd name="connsiteX14" fmla="*/ 0 w 5764530"/>
                <a:gd name="connsiteY14" fmla="*/ 0 h 3162300"/>
                <a:gd name="connsiteX0" fmla="*/ 5764530 w 5764530"/>
                <a:gd name="connsiteY0" fmla="*/ 3009900 h 3162300"/>
                <a:gd name="connsiteX1" fmla="*/ 5551170 w 5764530"/>
                <a:gd name="connsiteY1" fmla="*/ 3021330 h 3162300"/>
                <a:gd name="connsiteX2" fmla="*/ 5387340 w 5764530"/>
                <a:gd name="connsiteY2" fmla="*/ 3032760 h 3162300"/>
                <a:gd name="connsiteX3" fmla="*/ 5208270 w 5764530"/>
                <a:gd name="connsiteY3" fmla="*/ 3093720 h 3162300"/>
                <a:gd name="connsiteX4" fmla="*/ 5044440 w 5764530"/>
                <a:gd name="connsiteY4" fmla="*/ 3139440 h 3162300"/>
                <a:gd name="connsiteX5" fmla="*/ 4857750 w 5764530"/>
                <a:gd name="connsiteY5" fmla="*/ 3162300 h 3162300"/>
                <a:gd name="connsiteX6" fmla="*/ 4663440 w 5764530"/>
                <a:gd name="connsiteY6" fmla="*/ 3108960 h 3162300"/>
                <a:gd name="connsiteX7" fmla="*/ 4404360 w 5764530"/>
                <a:gd name="connsiteY7" fmla="*/ 3036570 h 3162300"/>
                <a:gd name="connsiteX8" fmla="*/ 4130040 w 5764530"/>
                <a:gd name="connsiteY8" fmla="*/ 2785110 h 3162300"/>
                <a:gd name="connsiteX9" fmla="*/ 3676650 w 5764530"/>
                <a:gd name="connsiteY9" fmla="*/ 2308860 h 3162300"/>
                <a:gd name="connsiteX10" fmla="*/ 3158490 w 5764530"/>
                <a:gd name="connsiteY10" fmla="*/ 1813560 h 3162300"/>
                <a:gd name="connsiteX11" fmla="*/ 2232660 w 5764530"/>
                <a:gd name="connsiteY11" fmla="*/ 1162050 h 3162300"/>
                <a:gd name="connsiteX12" fmla="*/ 1428750 w 5764530"/>
                <a:gd name="connsiteY12" fmla="*/ 681990 h 3162300"/>
                <a:gd name="connsiteX13" fmla="*/ 605790 w 5764530"/>
                <a:gd name="connsiteY13" fmla="*/ 259080 h 3162300"/>
                <a:gd name="connsiteX14" fmla="*/ 0 w 5764530"/>
                <a:gd name="connsiteY14" fmla="*/ 0 h 3162300"/>
                <a:gd name="connsiteX0" fmla="*/ 5764530 w 5764530"/>
                <a:gd name="connsiteY0" fmla="*/ 3009900 h 3162300"/>
                <a:gd name="connsiteX1" fmla="*/ 5551170 w 5764530"/>
                <a:gd name="connsiteY1" fmla="*/ 3021330 h 3162300"/>
                <a:gd name="connsiteX2" fmla="*/ 5387340 w 5764530"/>
                <a:gd name="connsiteY2" fmla="*/ 3032760 h 3162300"/>
                <a:gd name="connsiteX3" fmla="*/ 5208270 w 5764530"/>
                <a:gd name="connsiteY3" fmla="*/ 3093720 h 3162300"/>
                <a:gd name="connsiteX4" fmla="*/ 5044440 w 5764530"/>
                <a:gd name="connsiteY4" fmla="*/ 3139440 h 3162300"/>
                <a:gd name="connsiteX5" fmla="*/ 4857750 w 5764530"/>
                <a:gd name="connsiteY5" fmla="*/ 3162300 h 3162300"/>
                <a:gd name="connsiteX6" fmla="*/ 4644390 w 5764530"/>
                <a:gd name="connsiteY6" fmla="*/ 3150870 h 3162300"/>
                <a:gd name="connsiteX7" fmla="*/ 4404360 w 5764530"/>
                <a:gd name="connsiteY7" fmla="*/ 3036570 h 3162300"/>
                <a:gd name="connsiteX8" fmla="*/ 4130040 w 5764530"/>
                <a:gd name="connsiteY8" fmla="*/ 2785110 h 3162300"/>
                <a:gd name="connsiteX9" fmla="*/ 3676650 w 5764530"/>
                <a:gd name="connsiteY9" fmla="*/ 2308860 h 3162300"/>
                <a:gd name="connsiteX10" fmla="*/ 3158490 w 5764530"/>
                <a:gd name="connsiteY10" fmla="*/ 1813560 h 3162300"/>
                <a:gd name="connsiteX11" fmla="*/ 2232660 w 5764530"/>
                <a:gd name="connsiteY11" fmla="*/ 1162050 h 3162300"/>
                <a:gd name="connsiteX12" fmla="*/ 1428750 w 5764530"/>
                <a:gd name="connsiteY12" fmla="*/ 681990 h 3162300"/>
                <a:gd name="connsiteX13" fmla="*/ 605790 w 5764530"/>
                <a:gd name="connsiteY13" fmla="*/ 259080 h 3162300"/>
                <a:gd name="connsiteX14" fmla="*/ 0 w 5764530"/>
                <a:gd name="connsiteY14" fmla="*/ 0 h 3162300"/>
                <a:gd name="connsiteX0" fmla="*/ 5764530 w 5764530"/>
                <a:gd name="connsiteY0" fmla="*/ 3009900 h 3162300"/>
                <a:gd name="connsiteX1" fmla="*/ 5551170 w 5764530"/>
                <a:gd name="connsiteY1" fmla="*/ 3021330 h 3162300"/>
                <a:gd name="connsiteX2" fmla="*/ 5387340 w 5764530"/>
                <a:gd name="connsiteY2" fmla="*/ 3032760 h 3162300"/>
                <a:gd name="connsiteX3" fmla="*/ 5208270 w 5764530"/>
                <a:gd name="connsiteY3" fmla="*/ 3093720 h 3162300"/>
                <a:gd name="connsiteX4" fmla="*/ 5044440 w 5764530"/>
                <a:gd name="connsiteY4" fmla="*/ 3139440 h 3162300"/>
                <a:gd name="connsiteX5" fmla="*/ 4857750 w 5764530"/>
                <a:gd name="connsiteY5" fmla="*/ 3162300 h 3162300"/>
                <a:gd name="connsiteX6" fmla="*/ 4644390 w 5764530"/>
                <a:gd name="connsiteY6" fmla="*/ 3150870 h 3162300"/>
                <a:gd name="connsiteX7" fmla="*/ 4404360 w 5764530"/>
                <a:gd name="connsiteY7" fmla="*/ 3036570 h 3162300"/>
                <a:gd name="connsiteX8" fmla="*/ 4130040 w 5764530"/>
                <a:gd name="connsiteY8" fmla="*/ 2785110 h 3162300"/>
                <a:gd name="connsiteX9" fmla="*/ 3676650 w 5764530"/>
                <a:gd name="connsiteY9" fmla="*/ 2308860 h 3162300"/>
                <a:gd name="connsiteX10" fmla="*/ 3158490 w 5764530"/>
                <a:gd name="connsiteY10" fmla="*/ 1813560 h 3162300"/>
                <a:gd name="connsiteX11" fmla="*/ 2232660 w 5764530"/>
                <a:gd name="connsiteY11" fmla="*/ 1162050 h 3162300"/>
                <a:gd name="connsiteX12" fmla="*/ 1428750 w 5764530"/>
                <a:gd name="connsiteY12" fmla="*/ 681990 h 3162300"/>
                <a:gd name="connsiteX13" fmla="*/ 605790 w 5764530"/>
                <a:gd name="connsiteY13" fmla="*/ 259080 h 3162300"/>
                <a:gd name="connsiteX14" fmla="*/ 0 w 5764530"/>
                <a:gd name="connsiteY14" fmla="*/ 0 h 3162300"/>
                <a:gd name="connsiteX0" fmla="*/ 5764530 w 5764530"/>
                <a:gd name="connsiteY0" fmla="*/ 3009900 h 3162300"/>
                <a:gd name="connsiteX1" fmla="*/ 5551170 w 5764530"/>
                <a:gd name="connsiteY1" fmla="*/ 3021330 h 3162300"/>
                <a:gd name="connsiteX2" fmla="*/ 5387340 w 5764530"/>
                <a:gd name="connsiteY2" fmla="*/ 3032760 h 3162300"/>
                <a:gd name="connsiteX3" fmla="*/ 5208270 w 5764530"/>
                <a:gd name="connsiteY3" fmla="*/ 3093720 h 3162300"/>
                <a:gd name="connsiteX4" fmla="*/ 5044440 w 5764530"/>
                <a:gd name="connsiteY4" fmla="*/ 3139440 h 3162300"/>
                <a:gd name="connsiteX5" fmla="*/ 4857750 w 5764530"/>
                <a:gd name="connsiteY5" fmla="*/ 3162300 h 3162300"/>
                <a:gd name="connsiteX6" fmla="*/ 4587240 w 5764530"/>
                <a:gd name="connsiteY6" fmla="*/ 3139440 h 3162300"/>
                <a:gd name="connsiteX7" fmla="*/ 4404360 w 5764530"/>
                <a:gd name="connsiteY7" fmla="*/ 3036570 h 3162300"/>
                <a:gd name="connsiteX8" fmla="*/ 4130040 w 5764530"/>
                <a:gd name="connsiteY8" fmla="*/ 2785110 h 3162300"/>
                <a:gd name="connsiteX9" fmla="*/ 3676650 w 5764530"/>
                <a:gd name="connsiteY9" fmla="*/ 2308860 h 3162300"/>
                <a:gd name="connsiteX10" fmla="*/ 3158490 w 5764530"/>
                <a:gd name="connsiteY10" fmla="*/ 1813560 h 3162300"/>
                <a:gd name="connsiteX11" fmla="*/ 2232660 w 5764530"/>
                <a:gd name="connsiteY11" fmla="*/ 1162050 h 3162300"/>
                <a:gd name="connsiteX12" fmla="*/ 1428750 w 5764530"/>
                <a:gd name="connsiteY12" fmla="*/ 681990 h 3162300"/>
                <a:gd name="connsiteX13" fmla="*/ 605790 w 5764530"/>
                <a:gd name="connsiteY13" fmla="*/ 259080 h 3162300"/>
                <a:gd name="connsiteX14" fmla="*/ 0 w 5764530"/>
                <a:gd name="connsiteY14" fmla="*/ 0 h 3162300"/>
                <a:gd name="connsiteX0" fmla="*/ 5764530 w 5764530"/>
                <a:gd name="connsiteY0" fmla="*/ 3009900 h 3162300"/>
                <a:gd name="connsiteX1" fmla="*/ 5551170 w 5764530"/>
                <a:gd name="connsiteY1" fmla="*/ 3021330 h 3162300"/>
                <a:gd name="connsiteX2" fmla="*/ 5387340 w 5764530"/>
                <a:gd name="connsiteY2" fmla="*/ 3032760 h 3162300"/>
                <a:gd name="connsiteX3" fmla="*/ 5208270 w 5764530"/>
                <a:gd name="connsiteY3" fmla="*/ 3093720 h 3162300"/>
                <a:gd name="connsiteX4" fmla="*/ 5044440 w 5764530"/>
                <a:gd name="connsiteY4" fmla="*/ 3139440 h 3162300"/>
                <a:gd name="connsiteX5" fmla="*/ 4857750 w 5764530"/>
                <a:gd name="connsiteY5" fmla="*/ 3162300 h 3162300"/>
                <a:gd name="connsiteX6" fmla="*/ 4587240 w 5764530"/>
                <a:gd name="connsiteY6" fmla="*/ 3139440 h 3162300"/>
                <a:gd name="connsiteX7" fmla="*/ 4404360 w 5764530"/>
                <a:gd name="connsiteY7" fmla="*/ 3036570 h 3162300"/>
                <a:gd name="connsiteX8" fmla="*/ 4130040 w 5764530"/>
                <a:gd name="connsiteY8" fmla="*/ 2785110 h 3162300"/>
                <a:gd name="connsiteX9" fmla="*/ 3676650 w 5764530"/>
                <a:gd name="connsiteY9" fmla="*/ 2308860 h 3162300"/>
                <a:gd name="connsiteX10" fmla="*/ 3158490 w 5764530"/>
                <a:gd name="connsiteY10" fmla="*/ 1813560 h 3162300"/>
                <a:gd name="connsiteX11" fmla="*/ 2232660 w 5764530"/>
                <a:gd name="connsiteY11" fmla="*/ 1162050 h 3162300"/>
                <a:gd name="connsiteX12" fmla="*/ 1428750 w 5764530"/>
                <a:gd name="connsiteY12" fmla="*/ 681990 h 3162300"/>
                <a:gd name="connsiteX13" fmla="*/ 605790 w 5764530"/>
                <a:gd name="connsiteY13" fmla="*/ 259080 h 3162300"/>
                <a:gd name="connsiteX14" fmla="*/ 0 w 5764530"/>
                <a:gd name="connsiteY14" fmla="*/ 0 h 3162300"/>
                <a:gd name="connsiteX0" fmla="*/ 5764530 w 5764530"/>
                <a:gd name="connsiteY0" fmla="*/ 3009900 h 3162300"/>
                <a:gd name="connsiteX1" fmla="*/ 5551170 w 5764530"/>
                <a:gd name="connsiteY1" fmla="*/ 3021330 h 3162300"/>
                <a:gd name="connsiteX2" fmla="*/ 5387340 w 5764530"/>
                <a:gd name="connsiteY2" fmla="*/ 3032760 h 3162300"/>
                <a:gd name="connsiteX3" fmla="*/ 5208270 w 5764530"/>
                <a:gd name="connsiteY3" fmla="*/ 3093720 h 3162300"/>
                <a:gd name="connsiteX4" fmla="*/ 5044440 w 5764530"/>
                <a:gd name="connsiteY4" fmla="*/ 3139440 h 3162300"/>
                <a:gd name="connsiteX5" fmla="*/ 4857750 w 5764530"/>
                <a:gd name="connsiteY5" fmla="*/ 3162300 h 3162300"/>
                <a:gd name="connsiteX6" fmla="*/ 4587240 w 5764530"/>
                <a:gd name="connsiteY6" fmla="*/ 3139440 h 3162300"/>
                <a:gd name="connsiteX7" fmla="*/ 4404360 w 5764530"/>
                <a:gd name="connsiteY7" fmla="*/ 3036570 h 3162300"/>
                <a:gd name="connsiteX8" fmla="*/ 4130040 w 5764530"/>
                <a:gd name="connsiteY8" fmla="*/ 2785110 h 3162300"/>
                <a:gd name="connsiteX9" fmla="*/ 3676650 w 5764530"/>
                <a:gd name="connsiteY9" fmla="*/ 2308860 h 3162300"/>
                <a:gd name="connsiteX10" fmla="*/ 3158490 w 5764530"/>
                <a:gd name="connsiteY10" fmla="*/ 1813560 h 3162300"/>
                <a:gd name="connsiteX11" fmla="*/ 2232660 w 5764530"/>
                <a:gd name="connsiteY11" fmla="*/ 1162050 h 3162300"/>
                <a:gd name="connsiteX12" fmla="*/ 1428750 w 5764530"/>
                <a:gd name="connsiteY12" fmla="*/ 681990 h 3162300"/>
                <a:gd name="connsiteX13" fmla="*/ 605790 w 5764530"/>
                <a:gd name="connsiteY13" fmla="*/ 259080 h 3162300"/>
                <a:gd name="connsiteX14" fmla="*/ 0 w 5764530"/>
                <a:gd name="connsiteY14" fmla="*/ 0 h 3162300"/>
                <a:gd name="connsiteX0" fmla="*/ 5764530 w 5764530"/>
                <a:gd name="connsiteY0" fmla="*/ 3009900 h 3171600"/>
                <a:gd name="connsiteX1" fmla="*/ 5551170 w 5764530"/>
                <a:gd name="connsiteY1" fmla="*/ 3021330 h 3171600"/>
                <a:gd name="connsiteX2" fmla="*/ 5387340 w 5764530"/>
                <a:gd name="connsiteY2" fmla="*/ 3032760 h 3171600"/>
                <a:gd name="connsiteX3" fmla="*/ 5208270 w 5764530"/>
                <a:gd name="connsiteY3" fmla="*/ 3093720 h 3171600"/>
                <a:gd name="connsiteX4" fmla="*/ 5044440 w 5764530"/>
                <a:gd name="connsiteY4" fmla="*/ 3139440 h 3171600"/>
                <a:gd name="connsiteX5" fmla="*/ 4857750 w 5764530"/>
                <a:gd name="connsiteY5" fmla="*/ 3162300 h 3171600"/>
                <a:gd name="connsiteX6" fmla="*/ 4682490 w 5764530"/>
                <a:gd name="connsiteY6" fmla="*/ 3166110 h 3171600"/>
                <a:gd name="connsiteX7" fmla="*/ 4404360 w 5764530"/>
                <a:gd name="connsiteY7" fmla="*/ 3036570 h 3171600"/>
                <a:gd name="connsiteX8" fmla="*/ 4130040 w 5764530"/>
                <a:gd name="connsiteY8" fmla="*/ 2785110 h 3171600"/>
                <a:gd name="connsiteX9" fmla="*/ 3676650 w 5764530"/>
                <a:gd name="connsiteY9" fmla="*/ 2308860 h 3171600"/>
                <a:gd name="connsiteX10" fmla="*/ 3158490 w 5764530"/>
                <a:gd name="connsiteY10" fmla="*/ 1813560 h 3171600"/>
                <a:gd name="connsiteX11" fmla="*/ 2232660 w 5764530"/>
                <a:gd name="connsiteY11" fmla="*/ 1162050 h 3171600"/>
                <a:gd name="connsiteX12" fmla="*/ 1428750 w 5764530"/>
                <a:gd name="connsiteY12" fmla="*/ 681990 h 3171600"/>
                <a:gd name="connsiteX13" fmla="*/ 605790 w 5764530"/>
                <a:gd name="connsiteY13" fmla="*/ 259080 h 3171600"/>
                <a:gd name="connsiteX14" fmla="*/ 0 w 5764530"/>
                <a:gd name="connsiteY14" fmla="*/ 0 h 3171600"/>
                <a:gd name="connsiteX0" fmla="*/ 5764530 w 5764530"/>
                <a:gd name="connsiteY0" fmla="*/ 3009900 h 3170237"/>
                <a:gd name="connsiteX1" fmla="*/ 5551170 w 5764530"/>
                <a:gd name="connsiteY1" fmla="*/ 3021330 h 3170237"/>
                <a:gd name="connsiteX2" fmla="*/ 5387340 w 5764530"/>
                <a:gd name="connsiteY2" fmla="*/ 3032760 h 3170237"/>
                <a:gd name="connsiteX3" fmla="*/ 5208270 w 5764530"/>
                <a:gd name="connsiteY3" fmla="*/ 3093720 h 3170237"/>
                <a:gd name="connsiteX4" fmla="*/ 5044440 w 5764530"/>
                <a:gd name="connsiteY4" fmla="*/ 3139440 h 3170237"/>
                <a:gd name="connsiteX5" fmla="*/ 4857750 w 5764530"/>
                <a:gd name="connsiteY5" fmla="*/ 3162300 h 3170237"/>
                <a:gd name="connsiteX6" fmla="*/ 4682490 w 5764530"/>
                <a:gd name="connsiteY6" fmla="*/ 3166110 h 3170237"/>
                <a:gd name="connsiteX7" fmla="*/ 4404360 w 5764530"/>
                <a:gd name="connsiteY7" fmla="*/ 3036570 h 3170237"/>
                <a:gd name="connsiteX8" fmla="*/ 4130040 w 5764530"/>
                <a:gd name="connsiteY8" fmla="*/ 2785110 h 3170237"/>
                <a:gd name="connsiteX9" fmla="*/ 3676650 w 5764530"/>
                <a:gd name="connsiteY9" fmla="*/ 2308860 h 3170237"/>
                <a:gd name="connsiteX10" fmla="*/ 3158490 w 5764530"/>
                <a:gd name="connsiteY10" fmla="*/ 1813560 h 3170237"/>
                <a:gd name="connsiteX11" fmla="*/ 2232660 w 5764530"/>
                <a:gd name="connsiteY11" fmla="*/ 1162050 h 3170237"/>
                <a:gd name="connsiteX12" fmla="*/ 1428750 w 5764530"/>
                <a:gd name="connsiteY12" fmla="*/ 681990 h 3170237"/>
                <a:gd name="connsiteX13" fmla="*/ 605790 w 5764530"/>
                <a:gd name="connsiteY13" fmla="*/ 259080 h 3170237"/>
                <a:gd name="connsiteX14" fmla="*/ 0 w 5764530"/>
                <a:gd name="connsiteY14" fmla="*/ 0 h 3170237"/>
                <a:gd name="connsiteX0" fmla="*/ 5764530 w 5764530"/>
                <a:gd name="connsiteY0" fmla="*/ 3009900 h 3170896"/>
                <a:gd name="connsiteX1" fmla="*/ 5551170 w 5764530"/>
                <a:gd name="connsiteY1" fmla="*/ 3021330 h 3170896"/>
                <a:gd name="connsiteX2" fmla="*/ 5387340 w 5764530"/>
                <a:gd name="connsiteY2" fmla="*/ 3032760 h 3170896"/>
                <a:gd name="connsiteX3" fmla="*/ 5208270 w 5764530"/>
                <a:gd name="connsiteY3" fmla="*/ 3093720 h 3170896"/>
                <a:gd name="connsiteX4" fmla="*/ 5044440 w 5764530"/>
                <a:gd name="connsiteY4" fmla="*/ 3139440 h 3170896"/>
                <a:gd name="connsiteX5" fmla="*/ 4819650 w 5764530"/>
                <a:gd name="connsiteY5" fmla="*/ 3169920 h 3170896"/>
                <a:gd name="connsiteX6" fmla="*/ 4682490 w 5764530"/>
                <a:gd name="connsiteY6" fmla="*/ 3166110 h 3170896"/>
                <a:gd name="connsiteX7" fmla="*/ 4404360 w 5764530"/>
                <a:gd name="connsiteY7" fmla="*/ 3036570 h 3170896"/>
                <a:gd name="connsiteX8" fmla="*/ 4130040 w 5764530"/>
                <a:gd name="connsiteY8" fmla="*/ 2785110 h 3170896"/>
                <a:gd name="connsiteX9" fmla="*/ 3676650 w 5764530"/>
                <a:gd name="connsiteY9" fmla="*/ 2308860 h 3170896"/>
                <a:gd name="connsiteX10" fmla="*/ 3158490 w 5764530"/>
                <a:gd name="connsiteY10" fmla="*/ 1813560 h 3170896"/>
                <a:gd name="connsiteX11" fmla="*/ 2232660 w 5764530"/>
                <a:gd name="connsiteY11" fmla="*/ 1162050 h 3170896"/>
                <a:gd name="connsiteX12" fmla="*/ 1428750 w 5764530"/>
                <a:gd name="connsiteY12" fmla="*/ 681990 h 3170896"/>
                <a:gd name="connsiteX13" fmla="*/ 605790 w 5764530"/>
                <a:gd name="connsiteY13" fmla="*/ 259080 h 3170896"/>
                <a:gd name="connsiteX14" fmla="*/ 0 w 5764530"/>
                <a:gd name="connsiteY14" fmla="*/ 0 h 3170896"/>
                <a:gd name="connsiteX0" fmla="*/ 5764530 w 5764530"/>
                <a:gd name="connsiteY0" fmla="*/ 3009900 h 3170896"/>
                <a:gd name="connsiteX1" fmla="*/ 5551170 w 5764530"/>
                <a:gd name="connsiteY1" fmla="*/ 3021330 h 3170896"/>
                <a:gd name="connsiteX2" fmla="*/ 5387340 w 5764530"/>
                <a:gd name="connsiteY2" fmla="*/ 3032760 h 3170896"/>
                <a:gd name="connsiteX3" fmla="*/ 5208270 w 5764530"/>
                <a:gd name="connsiteY3" fmla="*/ 3093720 h 3170896"/>
                <a:gd name="connsiteX4" fmla="*/ 5044440 w 5764530"/>
                <a:gd name="connsiteY4" fmla="*/ 3139440 h 3170896"/>
                <a:gd name="connsiteX5" fmla="*/ 4872990 w 5764530"/>
                <a:gd name="connsiteY5" fmla="*/ 3169920 h 3170896"/>
                <a:gd name="connsiteX6" fmla="*/ 4682490 w 5764530"/>
                <a:gd name="connsiteY6" fmla="*/ 3166110 h 3170896"/>
                <a:gd name="connsiteX7" fmla="*/ 4404360 w 5764530"/>
                <a:gd name="connsiteY7" fmla="*/ 3036570 h 3170896"/>
                <a:gd name="connsiteX8" fmla="*/ 4130040 w 5764530"/>
                <a:gd name="connsiteY8" fmla="*/ 2785110 h 3170896"/>
                <a:gd name="connsiteX9" fmla="*/ 3676650 w 5764530"/>
                <a:gd name="connsiteY9" fmla="*/ 2308860 h 3170896"/>
                <a:gd name="connsiteX10" fmla="*/ 3158490 w 5764530"/>
                <a:gd name="connsiteY10" fmla="*/ 1813560 h 3170896"/>
                <a:gd name="connsiteX11" fmla="*/ 2232660 w 5764530"/>
                <a:gd name="connsiteY11" fmla="*/ 1162050 h 3170896"/>
                <a:gd name="connsiteX12" fmla="*/ 1428750 w 5764530"/>
                <a:gd name="connsiteY12" fmla="*/ 681990 h 3170896"/>
                <a:gd name="connsiteX13" fmla="*/ 605790 w 5764530"/>
                <a:gd name="connsiteY13" fmla="*/ 259080 h 3170896"/>
                <a:gd name="connsiteX14" fmla="*/ 0 w 5764530"/>
                <a:gd name="connsiteY14" fmla="*/ 0 h 3170896"/>
                <a:gd name="connsiteX0" fmla="*/ 5764530 w 5764530"/>
                <a:gd name="connsiteY0" fmla="*/ 3009900 h 3179464"/>
                <a:gd name="connsiteX1" fmla="*/ 5551170 w 5764530"/>
                <a:gd name="connsiteY1" fmla="*/ 3021330 h 3179464"/>
                <a:gd name="connsiteX2" fmla="*/ 5387340 w 5764530"/>
                <a:gd name="connsiteY2" fmla="*/ 3032760 h 3179464"/>
                <a:gd name="connsiteX3" fmla="*/ 5208270 w 5764530"/>
                <a:gd name="connsiteY3" fmla="*/ 3093720 h 3179464"/>
                <a:gd name="connsiteX4" fmla="*/ 5044440 w 5764530"/>
                <a:gd name="connsiteY4" fmla="*/ 3139440 h 3179464"/>
                <a:gd name="connsiteX5" fmla="*/ 4872990 w 5764530"/>
                <a:gd name="connsiteY5" fmla="*/ 3169920 h 3179464"/>
                <a:gd name="connsiteX6" fmla="*/ 4682490 w 5764530"/>
                <a:gd name="connsiteY6" fmla="*/ 3166110 h 3179464"/>
                <a:gd name="connsiteX7" fmla="*/ 4404360 w 5764530"/>
                <a:gd name="connsiteY7" fmla="*/ 3036570 h 3179464"/>
                <a:gd name="connsiteX8" fmla="*/ 4130040 w 5764530"/>
                <a:gd name="connsiteY8" fmla="*/ 2785110 h 3179464"/>
                <a:gd name="connsiteX9" fmla="*/ 3676650 w 5764530"/>
                <a:gd name="connsiteY9" fmla="*/ 2308860 h 3179464"/>
                <a:gd name="connsiteX10" fmla="*/ 3158490 w 5764530"/>
                <a:gd name="connsiteY10" fmla="*/ 1813560 h 3179464"/>
                <a:gd name="connsiteX11" fmla="*/ 2232660 w 5764530"/>
                <a:gd name="connsiteY11" fmla="*/ 1162050 h 3179464"/>
                <a:gd name="connsiteX12" fmla="*/ 1428750 w 5764530"/>
                <a:gd name="connsiteY12" fmla="*/ 681990 h 3179464"/>
                <a:gd name="connsiteX13" fmla="*/ 605790 w 5764530"/>
                <a:gd name="connsiteY13" fmla="*/ 259080 h 3179464"/>
                <a:gd name="connsiteX14" fmla="*/ 0 w 5764530"/>
                <a:gd name="connsiteY14" fmla="*/ 0 h 3179464"/>
                <a:gd name="connsiteX0" fmla="*/ 5764530 w 5764530"/>
                <a:gd name="connsiteY0" fmla="*/ 3009900 h 3179464"/>
                <a:gd name="connsiteX1" fmla="*/ 5551170 w 5764530"/>
                <a:gd name="connsiteY1" fmla="*/ 3021330 h 3179464"/>
                <a:gd name="connsiteX2" fmla="*/ 5387340 w 5764530"/>
                <a:gd name="connsiteY2" fmla="*/ 3032760 h 3179464"/>
                <a:gd name="connsiteX3" fmla="*/ 5208270 w 5764530"/>
                <a:gd name="connsiteY3" fmla="*/ 3093720 h 3179464"/>
                <a:gd name="connsiteX4" fmla="*/ 5044440 w 5764530"/>
                <a:gd name="connsiteY4" fmla="*/ 3139440 h 3179464"/>
                <a:gd name="connsiteX5" fmla="*/ 4872990 w 5764530"/>
                <a:gd name="connsiteY5" fmla="*/ 3169920 h 3179464"/>
                <a:gd name="connsiteX6" fmla="*/ 4682490 w 5764530"/>
                <a:gd name="connsiteY6" fmla="*/ 3166110 h 3179464"/>
                <a:gd name="connsiteX7" fmla="*/ 4404360 w 5764530"/>
                <a:gd name="connsiteY7" fmla="*/ 3036570 h 3179464"/>
                <a:gd name="connsiteX8" fmla="*/ 4130040 w 5764530"/>
                <a:gd name="connsiteY8" fmla="*/ 2785110 h 3179464"/>
                <a:gd name="connsiteX9" fmla="*/ 3676650 w 5764530"/>
                <a:gd name="connsiteY9" fmla="*/ 2308860 h 3179464"/>
                <a:gd name="connsiteX10" fmla="*/ 3158490 w 5764530"/>
                <a:gd name="connsiteY10" fmla="*/ 1813560 h 3179464"/>
                <a:gd name="connsiteX11" fmla="*/ 2232660 w 5764530"/>
                <a:gd name="connsiteY11" fmla="*/ 1162050 h 3179464"/>
                <a:gd name="connsiteX12" fmla="*/ 1451610 w 5764530"/>
                <a:gd name="connsiteY12" fmla="*/ 621030 h 3179464"/>
                <a:gd name="connsiteX13" fmla="*/ 605790 w 5764530"/>
                <a:gd name="connsiteY13" fmla="*/ 259080 h 3179464"/>
                <a:gd name="connsiteX14" fmla="*/ 0 w 5764530"/>
                <a:gd name="connsiteY14" fmla="*/ 0 h 3179464"/>
                <a:gd name="connsiteX0" fmla="*/ 5764530 w 5764530"/>
                <a:gd name="connsiteY0" fmla="*/ 3009900 h 3179464"/>
                <a:gd name="connsiteX1" fmla="*/ 5551170 w 5764530"/>
                <a:gd name="connsiteY1" fmla="*/ 3021330 h 3179464"/>
                <a:gd name="connsiteX2" fmla="*/ 5387340 w 5764530"/>
                <a:gd name="connsiteY2" fmla="*/ 3032760 h 3179464"/>
                <a:gd name="connsiteX3" fmla="*/ 5208270 w 5764530"/>
                <a:gd name="connsiteY3" fmla="*/ 3093720 h 3179464"/>
                <a:gd name="connsiteX4" fmla="*/ 5044440 w 5764530"/>
                <a:gd name="connsiteY4" fmla="*/ 3139440 h 3179464"/>
                <a:gd name="connsiteX5" fmla="*/ 4872990 w 5764530"/>
                <a:gd name="connsiteY5" fmla="*/ 3169920 h 3179464"/>
                <a:gd name="connsiteX6" fmla="*/ 4682490 w 5764530"/>
                <a:gd name="connsiteY6" fmla="*/ 3166110 h 3179464"/>
                <a:gd name="connsiteX7" fmla="*/ 4404360 w 5764530"/>
                <a:gd name="connsiteY7" fmla="*/ 3036570 h 3179464"/>
                <a:gd name="connsiteX8" fmla="*/ 4130040 w 5764530"/>
                <a:gd name="connsiteY8" fmla="*/ 2785110 h 3179464"/>
                <a:gd name="connsiteX9" fmla="*/ 3676650 w 5764530"/>
                <a:gd name="connsiteY9" fmla="*/ 2308860 h 3179464"/>
                <a:gd name="connsiteX10" fmla="*/ 3158490 w 5764530"/>
                <a:gd name="connsiteY10" fmla="*/ 1813560 h 3179464"/>
                <a:gd name="connsiteX11" fmla="*/ 2274570 w 5764530"/>
                <a:gd name="connsiteY11" fmla="*/ 1150620 h 3179464"/>
                <a:gd name="connsiteX12" fmla="*/ 1451610 w 5764530"/>
                <a:gd name="connsiteY12" fmla="*/ 621030 h 3179464"/>
                <a:gd name="connsiteX13" fmla="*/ 605790 w 5764530"/>
                <a:gd name="connsiteY13" fmla="*/ 259080 h 3179464"/>
                <a:gd name="connsiteX14" fmla="*/ 0 w 5764530"/>
                <a:gd name="connsiteY14" fmla="*/ 0 h 3179464"/>
                <a:gd name="connsiteX0" fmla="*/ 5764530 w 5764530"/>
                <a:gd name="connsiteY0" fmla="*/ 3009900 h 3179464"/>
                <a:gd name="connsiteX1" fmla="*/ 5551170 w 5764530"/>
                <a:gd name="connsiteY1" fmla="*/ 3021330 h 3179464"/>
                <a:gd name="connsiteX2" fmla="*/ 5387340 w 5764530"/>
                <a:gd name="connsiteY2" fmla="*/ 3032760 h 3179464"/>
                <a:gd name="connsiteX3" fmla="*/ 5208270 w 5764530"/>
                <a:gd name="connsiteY3" fmla="*/ 3093720 h 3179464"/>
                <a:gd name="connsiteX4" fmla="*/ 5044440 w 5764530"/>
                <a:gd name="connsiteY4" fmla="*/ 3139440 h 3179464"/>
                <a:gd name="connsiteX5" fmla="*/ 4872990 w 5764530"/>
                <a:gd name="connsiteY5" fmla="*/ 3169920 h 3179464"/>
                <a:gd name="connsiteX6" fmla="*/ 4682490 w 5764530"/>
                <a:gd name="connsiteY6" fmla="*/ 3166110 h 3179464"/>
                <a:gd name="connsiteX7" fmla="*/ 4404360 w 5764530"/>
                <a:gd name="connsiteY7" fmla="*/ 3036570 h 3179464"/>
                <a:gd name="connsiteX8" fmla="*/ 4130040 w 5764530"/>
                <a:gd name="connsiteY8" fmla="*/ 2785110 h 3179464"/>
                <a:gd name="connsiteX9" fmla="*/ 3676650 w 5764530"/>
                <a:gd name="connsiteY9" fmla="*/ 2308860 h 3179464"/>
                <a:gd name="connsiteX10" fmla="*/ 3158490 w 5764530"/>
                <a:gd name="connsiteY10" fmla="*/ 1813560 h 3179464"/>
                <a:gd name="connsiteX11" fmla="*/ 2274570 w 5764530"/>
                <a:gd name="connsiteY11" fmla="*/ 1150620 h 3179464"/>
                <a:gd name="connsiteX12" fmla="*/ 1451610 w 5764530"/>
                <a:gd name="connsiteY12" fmla="*/ 621030 h 3179464"/>
                <a:gd name="connsiteX13" fmla="*/ 613410 w 5764530"/>
                <a:gd name="connsiteY13" fmla="*/ 186690 h 3179464"/>
                <a:gd name="connsiteX14" fmla="*/ 0 w 5764530"/>
                <a:gd name="connsiteY14" fmla="*/ 0 h 3179464"/>
                <a:gd name="connsiteX0" fmla="*/ 5737860 w 5737860"/>
                <a:gd name="connsiteY0" fmla="*/ 3051810 h 3221374"/>
                <a:gd name="connsiteX1" fmla="*/ 5524500 w 5737860"/>
                <a:gd name="connsiteY1" fmla="*/ 3063240 h 3221374"/>
                <a:gd name="connsiteX2" fmla="*/ 5360670 w 5737860"/>
                <a:gd name="connsiteY2" fmla="*/ 3074670 h 3221374"/>
                <a:gd name="connsiteX3" fmla="*/ 5181600 w 5737860"/>
                <a:gd name="connsiteY3" fmla="*/ 3135630 h 3221374"/>
                <a:gd name="connsiteX4" fmla="*/ 5017770 w 5737860"/>
                <a:gd name="connsiteY4" fmla="*/ 3181350 h 3221374"/>
                <a:gd name="connsiteX5" fmla="*/ 4846320 w 5737860"/>
                <a:gd name="connsiteY5" fmla="*/ 3211830 h 3221374"/>
                <a:gd name="connsiteX6" fmla="*/ 4655820 w 5737860"/>
                <a:gd name="connsiteY6" fmla="*/ 3208020 h 3221374"/>
                <a:gd name="connsiteX7" fmla="*/ 4377690 w 5737860"/>
                <a:gd name="connsiteY7" fmla="*/ 3078480 h 3221374"/>
                <a:gd name="connsiteX8" fmla="*/ 4103370 w 5737860"/>
                <a:gd name="connsiteY8" fmla="*/ 2827020 h 3221374"/>
                <a:gd name="connsiteX9" fmla="*/ 3649980 w 5737860"/>
                <a:gd name="connsiteY9" fmla="*/ 2350770 h 3221374"/>
                <a:gd name="connsiteX10" fmla="*/ 3131820 w 5737860"/>
                <a:gd name="connsiteY10" fmla="*/ 1855470 h 3221374"/>
                <a:gd name="connsiteX11" fmla="*/ 2247900 w 5737860"/>
                <a:gd name="connsiteY11" fmla="*/ 1192530 h 3221374"/>
                <a:gd name="connsiteX12" fmla="*/ 1424940 w 5737860"/>
                <a:gd name="connsiteY12" fmla="*/ 662940 h 3221374"/>
                <a:gd name="connsiteX13" fmla="*/ 586740 w 5737860"/>
                <a:gd name="connsiteY13" fmla="*/ 228600 h 3221374"/>
                <a:gd name="connsiteX14" fmla="*/ 0 w 5737860"/>
                <a:gd name="connsiteY14" fmla="*/ 0 h 3221374"/>
                <a:gd name="connsiteX0" fmla="*/ 5737860 w 5737860"/>
                <a:gd name="connsiteY0" fmla="*/ 3051810 h 3221374"/>
                <a:gd name="connsiteX1" fmla="*/ 5524500 w 5737860"/>
                <a:gd name="connsiteY1" fmla="*/ 3063240 h 3221374"/>
                <a:gd name="connsiteX2" fmla="*/ 5360670 w 5737860"/>
                <a:gd name="connsiteY2" fmla="*/ 3074670 h 3221374"/>
                <a:gd name="connsiteX3" fmla="*/ 5181600 w 5737860"/>
                <a:gd name="connsiteY3" fmla="*/ 3135630 h 3221374"/>
                <a:gd name="connsiteX4" fmla="*/ 5017770 w 5737860"/>
                <a:gd name="connsiteY4" fmla="*/ 3181350 h 3221374"/>
                <a:gd name="connsiteX5" fmla="*/ 4846320 w 5737860"/>
                <a:gd name="connsiteY5" fmla="*/ 3211830 h 3221374"/>
                <a:gd name="connsiteX6" fmla="*/ 4655820 w 5737860"/>
                <a:gd name="connsiteY6" fmla="*/ 3208020 h 3221374"/>
                <a:gd name="connsiteX7" fmla="*/ 4377690 w 5737860"/>
                <a:gd name="connsiteY7" fmla="*/ 3078480 h 3221374"/>
                <a:gd name="connsiteX8" fmla="*/ 4103370 w 5737860"/>
                <a:gd name="connsiteY8" fmla="*/ 2827020 h 3221374"/>
                <a:gd name="connsiteX9" fmla="*/ 3649980 w 5737860"/>
                <a:gd name="connsiteY9" fmla="*/ 2350770 h 3221374"/>
                <a:gd name="connsiteX10" fmla="*/ 3131820 w 5737860"/>
                <a:gd name="connsiteY10" fmla="*/ 1855470 h 3221374"/>
                <a:gd name="connsiteX11" fmla="*/ 2247900 w 5737860"/>
                <a:gd name="connsiteY11" fmla="*/ 1192530 h 3221374"/>
                <a:gd name="connsiteX12" fmla="*/ 1424940 w 5737860"/>
                <a:gd name="connsiteY12" fmla="*/ 662940 h 3221374"/>
                <a:gd name="connsiteX13" fmla="*/ 586740 w 5737860"/>
                <a:gd name="connsiteY13" fmla="*/ 228600 h 3221374"/>
                <a:gd name="connsiteX14" fmla="*/ 0 w 5737860"/>
                <a:gd name="connsiteY14" fmla="*/ 0 h 3221374"/>
                <a:gd name="connsiteX0" fmla="*/ 5737860 w 5737860"/>
                <a:gd name="connsiteY0" fmla="*/ 3040380 h 3209944"/>
                <a:gd name="connsiteX1" fmla="*/ 5524500 w 5737860"/>
                <a:gd name="connsiteY1" fmla="*/ 3051810 h 3209944"/>
                <a:gd name="connsiteX2" fmla="*/ 5360670 w 5737860"/>
                <a:gd name="connsiteY2" fmla="*/ 3063240 h 3209944"/>
                <a:gd name="connsiteX3" fmla="*/ 5181600 w 5737860"/>
                <a:gd name="connsiteY3" fmla="*/ 3124200 h 3209944"/>
                <a:gd name="connsiteX4" fmla="*/ 5017770 w 5737860"/>
                <a:gd name="connsiteY4" fmla="*/ 3169920 h 3209944"/>
                <a:gd name="connsiteX5" fmla="*/ 4846320 w 5737860"/>
                <a:gd name="connsiteY5" fmla="*/ 3200400 h 3209944"/>
                <a:gd name="connsiteX6" fmla="*/ 4655820 w 5737860"/>
                <a:gd name="connsiteY6" fmla="*/ 3196590 h 3209944"/>
                <a:gd name="connsiteX7" fmla="*/ 4377690 w 5737860"/>
                <a:gd name="connsiteY7" fmla="*/ 3067050 h 3209944"/>
                <a:gd name="connsiteX8" fmla="*/ 4103370 w 5737860"/>
                <a:gd name="connsiteY8" fmla="*/ 2815590 h 3209944"/>
                <a:gd name="connsiteX9" fmla="*/ 3649980 w 5737860"/>
                <a:gd name="connsiteY9" fmla="*/ 2339340 h 3209944"/>
                <a:gd name="connsiteX10" fmla="*/ 3131820 w 5737860"/>
                <a:gd name="connsiteY10" fmla="*/ 1844040 h 3209944"/>
                <a:gd name="connsiteX11" fmla="*/ 2247900 w 5737860"/>
                <a:gd name="connsiteY11" fmla="*/ 1181100 h 3209944"/>
                <a:gd name="connsiteX12" fmla="*/ 1424940 w 5737860"/>
                <a:gd name="connsiteY12" fmla="*/ 651510 h 3209944"/>
                <a:gd name="connsiteX13" fmla="*/ 586740 w 5737860"/>
                <a:gd name="connsiteY13" fmla="*/ 217170 h 3209944"/>
                <a:gd name="connsiteX14" fmla="*/ 0 w 5737860"/>
                <a:gd name="connsiteY14" fmla="*/ 0 h 3209944"/>
                <a:gd name="connsiteX0" fmla="*/ 5737860 w 5737860"/>
                <a:gd name="connsiteY0" fmla="*/ 3040380 h 3209944"/>
                <a:gd name="connsiteX1" fmla="*/ 5524500 w 5737860"/>
                <a:gd name="connsiteY1" fmla="*/ 3051810 h 3209944"/>
                <a:gd name="connsiteX2" fmla="*/ 5360670 w 5737860"/>
                <a:gd name="connsiteY2" fmla="*/ 3063240 h 3209944"/>
                <a:gd name="connsiteX3" fmla="*/ 5181600 w 5737860"/>
                <a:gd name="connsiteY3" fmla="*/ 3124200 h 3209944"/>
                <a:gd name="connsiteX4" fmla="*/ 5017770 w 5737860"/>
                <a:gd name="connsiteY4" fmla="*/ 3169920 h 3209944"/>
                <a:gd name="connsiteX5" fmla="*/ 4846320 w 5737860"/>
                <a:gd name="connsiteY5" fmla="*/ 3200400 h 3209944"/>
                <a:gd name="connsiteX6" fmla="*/ 4655820 w 5737860"/>
                <a:gd name="connsiteY6" fmla="*/ 3196590 h 3209944"/>
                <a:gd name="connsiteX7" fmla="*/ 4377690 w 5737860"/>
                <a:gd name="connsiteY7" fmla="*/ 3067050 h 3209944"/>
                <a:gd name="connsiteX8" fmla="*/ 4103370 w 5737860"/>
                <a:gd name="connsiteY8" fmla="*/ 2815590 h 3209944"/>
                <a:gd name="connsiteX9" fmla="*/ 3649980 w 5737860"/>
                <a:gd name="connsiteY9" fmla="*/ 2339340 h 3209944"/>
                <a:gd name="connsiteX10" fmla="*/ 3131820 w 5737860"/>
                <a:gd name="connsiteY10" fmla="*/ 1844040 h 3209944"/>
                <a:gd name="connsiteX11" fmla="*/ 2247900 w 5737860"/>
                <a:gd name="connsiteY11" fmla="*/ 1181100 h 3209944"/>
                <a:gd name="connsiteX12" fmla="*/ 1424940 w 5737860"/>
                <a:gd name="connsiteY12" fmla="*/ 651510 h 3209944"/>
                <a:gd name="connsiteX13" fmla="*/ 586740 w 5737860"/>
                <a:gd name="connsiteY13" fmla="*/ 217170 h 3209944"/>
                <a:gd name="connsiteX14" fmla="*/ 0 w 5737860"/>
                <a:gd name="connsiteY14" fmla="*/ 0 h 3209944"/>
                <a:gd name="connsiteX0" fmla="*/ 5151120 w 5151120"/>
                <a:gd name="connsiteY0" fmla="*/ 2823210 h 2992774"/>
                <a:gd name="connsiteX1" fmla="*/ 4937760 w 5151120"/>
                <a:gd name="connsiteY1" fmla="*/ 2834640 h 2992774"/>
                <a:gd name="connsiteX2" fmla="*/ 4773930 w 5151120"/>
                <a:gd name="connsiteY2" fmla="*/ 2846070 h 2992774"/>
                <a:gd name="connsiteX3" fmla="*/ 4594860 w 5151120"/>
                <a:gd name="connsiteY3" fmla="*/ 2907030 h 2992774"/>
                <a:gd name="connsiteX4" fmla="*/ 4431030 w 5151120"/>
                <a:gd name="connsiteY4" fmla="*/ 2952750 h 2992774"/>
                <a:gd name="connsiteX5" fmla="*/ 4259580 w 5151120"/>
                <a:gd name="connsiteY5" fmla="*/ 2983230 h 2992774"/>
                <a:gd name="connsiteX6" fmla="*/ 4069080 w 5151120"/>
                <a:gd name="connsiteY6" fmla="*/ 2979420 h 2992774"/>
                <a:gd name="connsiteX7" fmla="*/ 3790950 w 5151120"/>
                <a:gd name="connsiteY7" fmla="*/ 2849880 h 2992774"/>
                <a:gd name="connsiteX8" fmla="*/ 3516630 w 5151120"/>
                <a:gd name="connsiteY8" fmla="*/ 2598420 h 2992774"/>
                <a:gd name="connsiteX9" fmla="*/ 3063240 w 5151120"/>
                <a:gd name="connsiteY9" fmla="*/ 2122170 h 2992774"/>
                <a:gd name="connsiteX10" fmla="*/ 2545080 w 5151120"/>
                <a:gd name="connsiteY10" fmla="*/ 1626870 h 2992774"/>
                <a:gd name="connsiteX11" fmla="*/ 1661160 w 5151120"/>
                <a:gd name="connsiteY11" fmla="*/ 963930 h 2992774"/>
                <a:gd name="connsiteX12" fmla="*/ 838200 w 5151120"/>
                <a:gd name="connsiteY12" fmla="*/ 434340 h 2992774"/>
                <a:gd name="connsiteX13" fmla="*/ 0 w 5151120"/>
                <a:gd name="connsiteY13" fmla="*/ 0 h 2992774"/>
                <a:gd name="connsiteX0" fmla="*/ 4312920 w 4312920"/>
                <a:gd name="connsiteY0" fmla="*/ 2388870 h 2558434"/>
                <a:gd name="connsiteX1" fmla="*/ 4099560 w 4312920"/>
                <a:gd name="connsiteY1" fmla="*/ 2400300 h 2558434"/>
                <a:gd name="connsiteX2" fmla="*/ 3935730 w 4312920"/>
                <a:gd name="connsiteY2" fmla="*/ 2411730 h 2558434"/>
                <a:gd name="connsiteX3" fmla="*/ 3756660 w 4312920"/>
                <a:gd name="connsiteY3" fmla="*/ 2472690 h 2558434"/>
                <a:gd name="connsiteX4" fmla="*/ 3592830 w 4312920"/>
                <a:gd name="connsiteY4" fmla="*/ 2518410 h 2558434"/>
                <a:gd name="connsiteX5" fmla="*/ 3421380 w 4312920"/>
                <a:gd name="connsiteY5" fmla="*/ 2548890 h 2558434"/>
                <a:gd name="connsiteX6" fmla="*/ 3230880 w 4312920"/>
                <a:gd name="connsiteY6" fmla="*/ 2545080 h 2558434"/>
                <a:gd name="connsiteX7" fmla="*/ 2952750 w 4312920"/>
                <a:gd name="connsiteY7" fmla="*/ 2415540 h 2558434"/>
                <a:gd name="connsiteX8" fmla="*/ 2678430 w 4312920"/>
                <a:gd name="connsiteY8" fmla="*/ 2164080 h 2558434"/>
                <a:gd name="connsiteX9" fmla="*/ 2225040 w 4312920"/>
                <a:gd name="connsiteY9" fmla="*/ 1687830 h 2558434"/>
                <a:gd name="connsiteX10" fmla="*/ 1706880 w 4312920"/>
                <a:gd name="connsiteY10" fmla="*/ 1192530 h 2558434"/>
                <a:gd name="connsiteX11" fmla="*/ 822960 w 4312920"/>
                <a:gd name="connsiteY11" fmla="*/ 529590 h 2558434"/>
                <a:gd name="connsiteX12" fmla="*/ 0 w 4312920"/>
                <a:gd name="connsiteY12" fmla="*/ 0 h 2558434"/>
                <a:gd name="connsiteX0" fmla="*/ 3489960 w 3489960"/>
                <a:gd name="connsiteY0" fmla="*/ 1859280 h 2028844"/>
                <a:gd name="connsiteX1" fmla="*/ 3276600 w 3489960"/>
                <a:gd name="connsiteY1" fmla="*/ 1870710 h 2028844"/>
                <a:gd name="connsiteX2" fmla="*/ 3112770 w 3489960"/>
                <a:gd name="connsiteY2" fmla="*/ 1882140 h 2028844"/>
                <a:gd name="connsiteX3" fmla="*/ 2933700 w 3489960"/>
                <a:gd name="connsiteY3" fmla="*/ 1943100 h 2028844"/>
                <a:gd name="connsiteX4" fmla="*/ 2769870 w 3489960"/>
                <a:gd name="connsiteY4" fmla="*/ 1988820 h 2028844"/>
                <a:gd name="connsiteX5" fmla="*/ 2598420 w 3489960"/>
                <a:gd name="connsiteY5" fmla="*/ 2019300 h 2028844"/>
                <a:gd name="connsiteX6" fmla="*/ 2407920 w 3489960"/>
                <a:gd name="connsiteY6" fmla="*/ 2015490 h 2028844"/>
                <a:gd name="connsiteX7" fmla="*/ 2129790 w 3489960"/>
                <a:gd name="connsiteY7" fmla="*/ 1885950 h 2028844"/>
                <a:gd name="connsiteX8" fmla="*/ 1855470 w 3489960"/>
                <a:gd name="connsiteY8" fmla="*/ 1634490 h 2028844"/>
                <a:gd name="connsiteX9" fmla="*/ 1402080 w 3489960"/>
                <a:gd name="connsiteY9" fmla="*/ 1158240 h 2028844"/>
                <a:gd name="connsiteX10" fmla="*/ 883920 w 3489960"/>
                <a:gd name="connsiteY10" fmla="*/ 662940 h 2028844"/>
                <a:gd name="connsiteX11" fmla="*/ 0 w 3489960"/>
                <a:gd name="connsiteY11" fmla="*/ 0 h 2028844"/>
                <a:gd name="connsiteX0" fmla="*/ 3566160 w 3566160"/>
                <a:gd name="connsiteY0" fmla="*/ 1935480 h 2105044"/>
                <a:gd name="connsiteX1" fmla="*/ 3352800 w 3566160"/>
                <a:gd name="connsiteY1" fmla="*/ 1946910 h 2105044"/>
                <a:gd name="connsiteX2" fmla="*/ 3188970 w 3566160"/>
                <a:gd name="connsiteY2" fmla="*/ 1958340 h 2105044"/>
                <a:gd name="connsiteX3" fmla="*/ 3009900 w 3566160"/>
                <a:gd name="connsiteY3" fmla="*/ 2019300 h 2105044"/>
                <a:gd name="connsiteX4" fmla="*/ 2846070 w 3566160"/>
                <a:gd name="connsiteY4" fmla="*/ 2065020 h 2105044"/>
                <a:gd name="connsiteX5" fmla="*/ 2674620 w 3566160"/>
                <a:gd name="connsiteY5" fmla="*/ 2095500 h 2105044"/>
                <a:gd name="connsiteX6" fmla="*/ 2484120 w 3566160"/>
                <a:gd name="connsiteY6" fmla="*/ 2091690 h 2105044"/>
                <a:gd name="connsiteX7" fmla="*/ 2205990 w 3566160"/>
                <a:gd name="connsiteY7" fmla="*/ 1962150 h 2105044"/>
                <a:gd name="connsiteX8" fmla="*/ 1931670 w 3566160"/>
                <a:gd name="connsiteY8" fmla="*/ 1710690 h 2105044"/>
                <a:gd name="connsiteX9" fmla="*/ 1478280 w 3566160"/>
                <a:gd name="connsiteY9" fmla="*/ 1234440 h 2105044"/>
                <a:gd name="connsiteX10" fmla="*/ 960120 w 3566160"/>
                <a:gd name="connsiteY10" fmla="*/ 739140 h 2105044"/>
                <a:gd name="connsiteX11" fmla="*/ 0 w 3566160"/>
                <a:gd name="connsiteY11" fmla="*/ 0 h 2105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566160" h="2105044">
                  <a:moveTo>
                    <a:pt x="3566160" y="1935480"/>
                  </a:moveTo>
                  <a:lnTo>
                    <a:pt x="3352800" y="1946910"/>
                  </a:lnTo>
                  <a:lnTo>
                    <a:pt x="3188970" y="1958340"/>
                  </a:lnTo>
                  <a:lnTo>
                    <a:pt x="3009900" y="2019300"/>
                  </a:lnTo>
                  <a:lnTo>
                    <a:pt x="2846070" y="2065020"/>
                  </a:lnTo>
                  <a:lnTo>
                    <a:pt x="2674620" y="2095500"/>
                  </a:lnTo>
                  <a:cubicBezTo>
                    <a:pt x="2594610" y="2108200"/>
                    <a:pt x="2663190" y="2109470"/>
                    <a:pt x="2484120" y="2091690"/>
                  </a:cubicBezTo>
                  <a:cubicBezTo>
                    <a:pt x="2364740" y="2057400"/>
                    <a:pt x="2260600" y="2007870"/>
                    <a:pt x="2205990" y="1962150"/>
                  </a:cubicBezTo>
                  <a:lnTo>
                    <a:pt x="1931670" y="1710690"/>
                  </a:lnTo>
                  <a:lnTo>
                    <a:pt x="1478280" y="1234440"/>
                  </a:lnTo>
                  <a:lnTo>
                    <a:pt x="960120" y="739140"/>
                  </a:lnTo>
                  <a:lnTo>
                    <a:pt x="0" y="0"/>
                  </a:lnTo>
                </a:path>
              </a:pathLst>
            </a:custGeom>
            <a:noFill/>
            <a:ln w="127000">
              <a:solidFill>
                <a:srgbClr val="C0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FA718282-1581-491C-98BC-36A6F8933A20}"/>
                </a:ext>
              </a:extLst>
            </p:cNvPr>
            <p:cNvSpPr/>
            <p:nvPr/>
          </p:nvSpPr>
          <p:spPr>
            <a:xfrm rot="18907825">
              <a:off x="6121420" y="2073332"/>
              <a:ext cx="533400" cy="533400"/>
            </a:xfrm>
            <a:prstGeom prst="ellipse">
              <a:avLst/>
            </a:prstGeom>
            <a:noFill/>
            <a:ln w="127000">
              <a:solidFill>
                <a:srgbClr val="C0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53F40C3F-D43F-45DB-929E-D3A7E2CA08D3}"/>
              </a:ext>
            </a:extLst>
          </p:cNvPr>
          <p:cNvSpPr/>
          <p:nvPr/>
        </p:nvSpPr>
        <p:spPr>
          <a:xfrm>
            <a:off x="9450531" y="3779520"/>
            <a:ext cx="381000" cy="499110"/>
          </a:xfrm>
          <a:custGeom>
            <a:avLst/>
            <a:gdLst>
              <a:gd name="connsiteX0" fmla="*/ 389053 w 389053"/>
              <a:gd name="connsiteY0" fmla="*/ 610932 h 610932"/>
              <a:gd name="connsiteX1" fmla="*/ 389053 w 389053"/>
              <a:gd name="connsiteY1" fmla="*/ 610932 h 610932"/>
              <a:gd name="connsiteX2" fmla="*/ 433 w 389053"/>
              <a:gd name="connsiteY2" fmla="*/ 1332 h 610932"/>
              <a:gd name="connsiteX3" fmla="*/ 15673 w 389053"/>
              <a:gd name="connsiteY3" fmla="*/ 8952 h 610932"/>
              <a:gd name="connsiteX4" fmla="*/ 27103 w 389053"/>
              <a:gd name="connsiteY4" fmla="*/ 16572 h 610932"/>
              <a:gd name="connsiteX5" fmla="*/ 30913 w 389053"/>
              <a:gd name="connsiteY5" fmla="*/ 35622 h 610932"/>
              <a:gd name="connsiteX0" fmla="*/ 666750 w 666750"/>
              <a:gd name="connsiteY0" fmla="*/ 712470 h 712470"/>
              <a:gd name="connsiteX1" fmla="*/ 666750 w 666750"/>
              <a:gd name="connsiteY1" fmla="*/ 712470 h 712470"/>
              <a:gd name="connsiteX2" fmla="*/ 278130 w 666750"/>
              <a:gd name="connsiteY2" fmla="*/ 102870 h 712470"/>
              <a:gd name="connsiteX3" fmla="*/ 293370 w 666750"/>
              <a:gd name="connsiteY3" fmla="*/ 110490 h 712470"/>
              <a:gd name="connsiteX4" fmla="*/ 0 w 666750"/>
              <a:gd name="connsiteY4" fmla="*/ 0 h 712470"/>
              <a:gd name="connsiteX5" fmla="*/ 308610 w 666750"/>
              <a:gd name="connsiteY5" fmla="*/ 137160 h 712470"/>
              <a:gd name="connsiteX0" fmla="*/ 666750 w 666750"/>
              <a:gd name="connsiteY0" fmla="*/ 902970 h 902970"/>
              <a:gd name="connsiteX1" fmla="*/ 666750 w 666750"/>
              <a:gd name="connsiteY1" fmla="*/ 902970 h 902970"/>
              <a:gd name="connsiteX2" fmla="*/ 278130 w 666750"/>
              <a:gd name="connsiteY2" fmla="*/ 293370 h 902970"/>
              <a:gd name="connsiteX3" fmla="*/ 152400 w 666750"/>
              <a:gd name="connsiteY3" fmla="*/ 0 h 902970"/>
              <a:gd name="connsiteX4" fmla="*/ 0 w 666750"/>
              <a:gd name="connsiteY4" fmla="*/ 190500 h 902970"/>
              <a:gd name="connsiteX5" fmla="*/ 308610 w 666750"/>
              <a:gd name="connsiteY5" fmla="*/ 327660 h 902970"/>
              <a:gd name="connsiteX0" fmla="*/ 666859 w 666859"/>
              <a:gd name="connsiteY0" fmla="*/ 715511 h 715511"/>
              <a:gd name="connsiteX1" fmla="*/ 666859 w 666859"/>
              <a:gd name="connsiteY1" fmla="*/ 715511 h 715511"/>
              <a:gd name="connsiteX2" fmla="*/ 278239 w 666859"/>
              <a:gd name="connsiteY2" fmla="*/ 105911 h 715511"/>
              <a:gd name="connsiteX3" fmla="*/ 109 w 666859"/>
              <a:gd name="connsiteY3" fmla="*/ 3041 h 715511"/>
              <a:gd name="connsiteX4" fmla="*/ 308719 w 666859"/>
              <a:gd name="connsiteY4" fmla="*/ 140201 h 715511"/>
              <a:gd name="connsiteX0" fmla="*/ 409959 w 409959"/>
              <a:gd name="connsiteY0" fmla="*/ 646006 h 646006"/>
              <a:gd name="connsiteX1" fmla="*/ 409959 w 409959"/>
              <a:gd name="connsiteY1" fmla="*/ 646006 h 646006"/>
              <a:gd name="connsiteX2" fmla="*/ 21339 w 409959"/>
              <a:gd name="connsiteY2" fmla="*/ 36406 h 646006"/>
              <a:gd name="connsiteX3" fmla="*/ 51819 w 409959"/>
              <a:gd name="connsiteY3" fmla="*/ 70696 h 646006"/>
              <a:gd name="connsiteX0" fmla="*/ 358140 w 358140"/>
              <a:gd name="connsiteY0" fmla="*/ 575310 h 575310"/>
              <a:gd name="connsiteX1" fmla="*/ 358140 w 358140"/>
              <a:gd name="connsiteY1" fmla="*/ 575310 h 575310"/>
              <a:gd name="connsiteX2" fmla="*/ 0 w 358140"/>
              <a:gd name="connsiteY2" fmla="*/ 0 h 575310"/>
              <a:gd name="connsiteX0" fmla="*/ 381000 w 381000"/>
              <a:gd name="connsiteY0" fmla="*/ 499110 h 499110"/>
              <a:gd name="connsiteX1" fmla="*/ 381000 w 381000"/>
              <a:gd name="connsiteY1" fmla="*/ 499110 h 499110"/>
              <a:gd name="connsiteX2" fmla="*/ 0 w 381000"/>
              <a:gd name="connsiteY2" fmla="*/ 0 h 49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81000" h="499110">
                <a:moveTo>
                  <a:pt x="381000" y="499110"/>
                </a:moveTo>
                <a:lnTo>
                  <a:pt x="381000" y="499110"/>
                </a:lnTo>
                <a:lnTo>
                  <a:pt x="0" y="0"/>
                </a:lnTo>
              </a:path>
            </a:pathLst>
          </a:custGeom>
          <a:noFill/>
          <a:ln w="4064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2D68A1E-9068-48F7-8303-2BCEE8BAE2E8}"/>
              </a:ext>
            </a:extLst>
          </p:cNvPr>
          <p:cNvGrpSpPr/>
          <p:nvPr/>
        </p:nvGrpSpPr>
        <p:grpSpPr>
          <a:xfrm>
            <a:off x="10984432" y="0"/>
            <a:ext cx="1207568" cy="6858000"/>
            <a:chOff x="10984432" y="0"/>
            <a:chExt cx="1207568" cy="6858000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ABBF17C-8960-4F9B-9D09-2592AD5A77DF}"/>
                </a:ext>
              </a:extLst>
            </p:cNvPr>
            <p:cNvSpPr/>
            <p:nvPr/>
          </p:nvSpPr>
          <p:spPr>
            <a:xfrm>
              <a:off x="10984432" y="0"/>
              <a:ext cx="1207568" cy="6858000"/>
            </a:xfrm>
            <a:prstGeom prst="rect">
              <a:avLst/>
            </a:prstGeom>
            <a:solidFill>
              <a:srgbClr val="004F39"/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1C03408-34AF-42D9-A059-0E7233B16F76}"/>
                </a:ext>
              </a:extLst>
            </p:cNvPr>
            <p:cNvSpPr txBox="1"/>
            <p:nvPr/>
          </p:nvSpPr>
          <p:spPr>
            <a:xfrm rot="16200000">
              <a:off x="9263752" y="3960909"/>
              <a:ext cx="464893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chemeClr val="bg1"/>
                  </a:solidFill>
                  <a:latin typeface="Trebuchet MS" panose="020B0603020202020204" pitchFamily="34" charset="0"/>
                </a:rPr>
                <a:t>Reduced Footprint</a:t>
              </a:r>
            </a:p>
          </p:txBody>
        </p:sp>
      </p:grp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03BB4FEF-EA4A-4C72-8285-2F81D827E06F}"/>
              </a:ext>
            </a:extLst>
          </p:cNvPr>
          <p:cNvSpPr/>
          <p:nvPr/>
        </p:nvSpPr>
        <p:spPr>
          <a:xfrm>
            <a:off x="3789680" y="71120"/>
            <a:ext cx="6350000" cy="5433060"/>
          </a:xfrm>
          <a:custGeom>
            <a:avLst/>
            <a:gdLst>
              <a:gd name="connsiteX0" fmla="*/ 0 w 6350000"/>
              <a:gd name="connsiteY0" fmla="*/ 0 h 5303520"/>
              <a:gd name="connsiteX1" fmla="*/ 1635760 w 6350000"/>
              <a:gd name="connsiteY1" fmla="*/ 883920 h 5303520"/>
              <a:gd name="connsiteX2" fmla="*/ 2651760 w 6350000"/>
              <a:gd name="connsiteY2" fmla="*/ 1442720 h 5303520"/>
              <a:gd name="connsiteX3" fmla="*/ 3505200 w 6350000"/>
              <a:gd name="connsiteY3" fmla="*/ 2082800 h 5303520"/>
              <a:gd name="connsiteX4" fmla="*/ 4429760 w 6350000"/>
              <a:gd name="connsiteY4" fmla="*/ 2875280 h 5303520"/>
              <a:gd name="connsiteX5" fmla="*/ 4937760 w 6350000"/>
              <a:gd name="connsiteY5" fmla="*/ 3454400 h 5303520"/>
              <a:gd name="connsiteX6" fmla="*/ 5547360 w 6350000"/>
              <a:gd name="connsiteY6" fmla="*/ 4114800 h 5303520"/>
              <a:gd name="connsiteX7" fmla="*/ 6055360 w 6350000"/>
              <a:gd name="connsiteY7" fmla="*/ 4704080 h 5303520"/>
              <a:gd name="connsiteX8" fmla="*/ 6167120 w 6350000"/>
              <a:gd name="connsiteY8" fmla="*/ 5029200 h 5303520"/>
              <a:gd name="connsiteX9" fmla="*/ 6350000 w 6350000"/>
              <a:gd name="connsiteY9" fmla="*/ 5303520 h 5303520"/>
              <a:gd name="connsiteX0" fmla="*/ 0 w 6350000"/>
              <a:gd name="connsiteY0" fmla="*/ 0 h 5433060"/>
              <a:gd name="connsiteX1" fmla="*/ 1635760 w 6350000"/>
              <a:gd name="connsiteY1" fmla="*/ 883920 h 5433060"/>
              <a:gd name="connsiteX2" fmla="*/ 2651760 w 6350000"/>
              <a:gd name="connsiteY2" fmla="*/ 1442720 h 5433060"/>
              <a:gd name="connsiteX3" fmla="*/ 3505200 w 6350000"/>
              <a:gd name="connsiteY3" fmla="*/ 2082800 h 5433060"/>
              <a:gd name="connsiteX4" fmla="*/ 4429760 w 6350000"/>
              <a:gd name="connsiteY4" fmla="*/ 2875280 h 5433060"/>
              <a:gd name="connsiteX5" fmla="*/ 4937760 w 6350000"/>
              <a:gd name="connsiteY5" fmla="*/ 3454400 h 5433060"/>
              <a:gd name="connsiteX6" fmla="*/ 5547360 w 6350000"/>
              <a:gd name="connsiteY6" fmla="*/ 4114800 h 5433060"/>
              <a:gd name="connsiteX7" fmla="*/ 6055360 w 6350000"/>
              <a:gd name="connsiteY7" fmla="*/ 4704080 h 5433060"/>
              <a:gd name="connsiteX8" fmla="*/ 6167120 w 6350000"/>
              <a:gd name="connsiteY8" fmla="*/ 5029200 h 5433060"/>
              <a:gd name="connsiteX9" fmla="*/ 6350000 w 6350000"/>
              <a:gd name="connsiteY9" fmla="*/ 5433060 h 5433060"/>
              <a:gd name="connsiteX0" fmla="*/ 0 w 6350000"/>
              <a:gd name="connsiteY0" fmla="*/ 0 h 5433060"/>
              <a:gd name="connsiteX1" fmla="*/ 1635760 w 6350000"/>
              <a:gd name="connsiteY1" fmla="*/ 883920 h 5433060"/>
              <a:gd name="connsiteX2" fmla="*/ 2651760 w 6350000"/>
              <a:gd name="connsiteY2" fmla="*/ 1442720 h 5433060"/>
              <a:gd name="connsiteX3" fmla="*/ 3505200 w 6350000"/>
              <a:gd name="connsiteY3" fmla="*/ 2082800 h 5433060"/>
              <a:gd name="connsiteX4" fmla="*/ 4429760 w 6350000"/>
              <a:gd name="connsiteY4" fmla="*/ 2875280 h 5433060"/>
              <a:gd name="connsiteX5" fmla="*/ 4937760 w 6350000"/>
              <a:gd name="connsiteY5" fmla="*/ 3454400 h 5433060"/>
              <a:gd name="connsiteX6" fmla="*/ 5547360 w 6350000"/>
              <a:gd name="connsiteY6" fmla="*/ 4114800 h 5433060"/>
              <a:gd name="connsiteX7" fmla="*/ 6055360 w 6350000"/>
              <a:gd name="connsiteY7" fmla="*/ 4704080 h 5433060"/>
              <a:gd name="connsiteX8" fmla="*/ 6163310 w 6350000"/>
              <a:gd name="connsiteY8" fmla="*/ 5166360 h 5433060"/>
              <a:gd name="connsiteX9" fmla="*/ 6350000 w 6350000"/>
              <a:gd name="connsiteY9" fmla="*/ 5433060 h 5433060"/>
              <a:gd name="connsiteX0" fmla="*/ 0 w 6350000"/>
              <a:gd name="connsiteY0" fmla="*/ 0 h 5433060"/>
              <a:gd name="connsiteX1" fmla="*/ 1635760 w 6350000"/>
              <a:gd name="connsiteY1" fmla="*/ 883920 h 5433060"/>
              <a:gd name="connsiteX2" fmla="*/ 2651760 w 6350000"/>
              <a:gd name="connsiteY2" fmla="*/ 1442720 h 5433060"/>
              <a:gd name="connsiteX3" fmla="*/ 3505200 w 6350000"/>
              <a:gd name="connsiteY3" fmla="*/ 2082800 h 5433060"/>
              <a:gd name="connsiteX4" fmla="*/ 4429760 w 6350000"/>
              <a:gd name="connsiteY4" fmla="*/ 2875280 h 5433060"/>
              <a:gd name="connsiteX5" fmla="*/ 4937760 w 6350000"/>
              <a:gd name="connsiteY5" fmla="*/ 3454400 h 5433060"/>
              <a:gd name="connsiteX6" fmla="*/ 5547360 w 6350000"/>
              <a:gd name="connsiteY6" fmla="*/ 4114800 h 5433060"/>
              <a:gd name="connsiteX7" fmla="*/ 5487670 w 6350000"/>
              <a:gd name="connsiteY7" fmla="*/ 4909820 h 5433060"/>
              <a:gd name="connsiteX8" fmla="*/ 6163310 w 6350000"/>
              <a:gd name="connsiteY8" fmla="*/ 5166360 h 5433060"/>
              <a:gd name="connsiteX9" fmla="*/ 6350000 w 6350000"/>
              <a:gd name="connsiteY9" fmla="*/ 5433060 h 5433060"/>
              <a:gd name="connsiteX0" fmla="*/ 0 w 6350000"/>
              <a:gd name="connsiteY0" fmla="*/ 0 h 5433060"/>
              <a:gd name="connsiteX1" fmla="*/ 1635760 w 6350000"/>
              <a:gd name="connsiteY1" fmla="*/ 883920 h 5433060"/>
              <a:gd name="connsiteX2" fmla="*/ 2651760 w 6350000"/>
              <a:gd name="connsiteY2" fmla="*/ 1442720 h 5433060"/>
              <a:gd name="connsiteX3" fmla="*/ 3505200 w 6350000"/>
              <a:gd name="connsiteY3" fmla="*/ 2082800 h 5433060"/>
              <a:gd name="connsiteX4" fmla="*/ 4429760 w 6350000"/>
              <a:gd name="connsiteY4" fmla="*/ 2875280 h 5433060"/>
              <a:gd name="connsiteX5" fmla="*/ 4937760 w 6350000"/>
              <a:gd name="connsiteY5" fmla="*/ 3454400 h 5433060"/>
              <a:gd name="connsiteX6" fmla="*/ 5547360 w 6350000"/>
              <a:gd name="connsiteY6" fmla="*/ 4114800 h 5433060"/>
              <a:gd name="connsiteX7" fmla="*/ 6047740 w 6350000"/>
              <a:gd name="connsiteY7" fmla="*/ 4879340 h 5433060"/>
              <a:gd name="connsiteX8" fmla="*/ 6163310 w 6350000"/>
              <a:gd name="connsiteY8" fmla="*/ 5166360 h 5433060"/>
              <a:gd name="connsiteX9" fmla="*/ 6350000 w 6350000"/>
              <a:gd name="connsiteY9" fmla="*/ 5433060 h 5433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350000" h="5433060">
                <a:moveTo>
                  <a:pt x="0" y="0"/>
                </a:moveTo>
                <a:lnTo>
                  <a:pt x="1635760" y="883920"/>
                </a:lnTo>
                <a:lnTo>
                  <a:pt x="2651760" y="1442720"/>
                </a:lnTo>
                <a:lnTo>
                  <a:pt x="3505200" y="2082800"/>
                </a:lnTo>
                <a:lnTo>
                  <a:pt x="4429760" y="2875280"/>
                </a:lnTo>
                <a:lnTo>
                  <a:pt x="4937760" y="3454400"/>
                </a:lnTo>
                <a:lnTo>
                  <a:pt x="5547360" y="4114800"/>
                </a:lnTo>
                <a:lnTo>
                  <a:pt x="6047740" y="4879340"/>
                </a:lnTo>
                <a:lnTo>
                  <a:pt x="6163310" y="5166360"/>
                </a:lnTo>
                <a:lnTo>
                  <a:pt x="6350000" y="5433060"/>
                </a:lnTo>
              </a:path>
            </a:pathLst>
          </a:custGeom>
          <a:noFill/>
          <a:ln w="63500">
            <a:solidFill>
              <a:srgbClr val="00B050"/>
            </a:solidFill>
            <a:prstDash val="sysDot"/>
            <a:headEnd type="arrow" w="lg" len="sm"/>
            <a:tailEnd type="arrow" w="lg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1610B0C7-70C2-4034-899D-D57DBEFC1E86}"/>
              </a:ext>
            </a:extLst>
          </p:cNvPr>
          <p:cNvGrpSpPr/>
          <p:nvPr/>
        </p:nvGrpSpPr>
        <p:grpSpPr>
          <a:xfrm>
            <a:off x="1092585" y="4385299"/>
            <a:ext cx="1139171" cy="1844990"/>
            <a:chOff x="1092585" y="4385299"/>
            <a:chExt cx="1139171" cy="1844990"/>
          </a:xfrm>
        </p:grpSpPr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0280F509-1510-4407-81C0-76042696D134}"/>
                </a:ext>
              </a:extLst>
            </p:cNvPr>
            <p:cNvSpPr txBox="1"/>
            <p:nvPr/>
          </p:nvSpPr>
          <p:spPr>
            <a:xfrm>
              <a:off x="1092585" y="4660629"/>
              <a:ext cx="1058778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600" dirty="0">
                  <a:solidFill>
                    <a:schemeClr val="bg1"/>
                  </a:solidFill>
                  <a:latin typeface="Trebuchet MS" panose="020B0603020202020204" pitchFamily="34" charset="0"/>
                </a:rPr>
                <a:t>2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62923938-5008-4619-ADBF-C231886BE335}"/>
                </a:ext>
              </a:extLst>
            </p:cNvPr>
            <p:cNvSpPr txBox="1"/>
            <p:nvPr/>
          </p:nvSpPr>
          <p:spPr>
            <a:xfrm>
              <a:off x="1099579" y="4385299"/>
              <a:ext cx="113217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  <a:latin typeface="Trebuchet MS" panose="020B0603020202020204" pitchFamily="34" charset="0"/>
                </a:rPr>
                <a:t>Concept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EA713CB2-702A-4EC6-8506-D9207B4E678A}"/>
              </a:ext>
            </a:extLst>
          </p:cNvPr>
          <p:cNvGrpSpPr/>
          <p:nvPr/>
        </p:nvGrpSpPr>
        <p:grpSpPr>
          <a:xfrm>
            <a:off x="1188720" y="708660"/>
            <a:ext cx="4943355" cy="1705610"/>
            <a:chOff x="1188720" y="708660"/>
            <a:chExt cx="4943355" cy="1705610"/>
          </a:xfrm>
        </p:grpSpPr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B16896A1-2011-44E7-9668-4A34C7DF6765}"/>
                </a:ext>
              </a:extLst>
            </p:cNvPr>
            <p:cNvSpPr/>
            <p:nvPr/>
          </p:nvSpPr>
          <p:spPr>
            <a:xfrm>
              <a:off x="1188720" y="952500"/>
              <a:ext cx="4943355" cy="1461770"/>
            </a:xfrm>
            <a:custGeom>
              <a:avLst/>
              <a:gdLst>
                <a:gd name="connsiteX0" fmla="*/ 2570480 w 2743200"/>
                <a:gd name="connsiteY0" fmla="*/ 50800 h 822960"/>
                <a:gd name="connsiteX1" fmla="*/ 1706880 w 2743200"/>
                <a:gd name="connsiteY1" fmla="*/ 0 h 822960"/>
                <a:gd name="connsiteX2" fmla="*/ 894080 w 2743200"/>
                <a:gd name="connsiteY2" fmla="*/ 71120 h 822960"/>
                <a:gd name="connsiteX3" fmla="*/ 274320 w 2743200"/>
                <a:gd name="connsiteY3" fmla="*/ 172720 h 822960"/>
                <a:gd name="connsiteX4" fmla="*/ 0 w 2743200"/>
                <a:gd name="connsiteY4" fmla="*/ 365760 h 822960"/>
                <a:gd name="connsiteX5" fmla="*/ 60960 w 2743200"/>
                <a:gd name="connsiteY5" fmla="*/ 518160 h 822960"/>
                <a:gd name="connsiteX6" fmla="*/ 538480 w 2743200"/>
                <a:gd name="connsiteY6" fmla="*/ 558800 h 822960"/>
                <a:gd name="connsiteX7" fmla="*/ 1016000 w 2743200"/>
                <a:gd name="connsiteY7" fmla="*/ 660400 h 822960"/>
                <a:gd name="connsiteX8" fmla="*/ 1402080 w 2743200"/>
                <a:gd name="connsiteY8" fmla="*/ 721360 h 822960"/>
                <a:gd name="connsiteX9" fmla="*/ 1930400 w 2743200"/>
                <a:gd name="connsiteY9" fmla="*/ 721360 h 822960"/>
                <a:gd name="connsiteX10" fmla="*/ 2519680 w 2743200"/>
                <a:gd name="connsiteY10" fmla="*/ 772160 h 822960"/>
                <a:gd name="connsiteX11" fmla="*/ 2743200 w 2743200"/>
                <a:gd name="connsiteY11" fmla="*/ 822960 h 822960"/>
                <a:gd name="connsiteX0" fmla="*/ 5303520 w 5303520"/>
                <a:gd name="connsiteY0" fmla="*/ 1270000 h 1270000"/>
                <a:gd name="connsiteX1" fmla="*/ 1706880 w 5303520"/>
                <a:gd name="connsiteY1" fmla="*/ 0 h 1270000"/>
                <a:gd name="connsiteX2" fmla="*/ 894080 w 5303520"/>
                <a:gd name="connsiteY2" fmla="*/ 71120 h 1270000"/>
                <a:gd name="connsiteX3" fmla="*/ 274320 w 5303520"/>
                <a:gd name="connsiteY3" fmla="*/ 172720 h 1270000"/>
                <a:gd name="connsiteX4" fmla="*/ 0 w 5303520"/>
                <a:gd name="connsiteY4" fmla="*/ 365760 h 1270000"/>
                <a:gd name="connsiteX5" fmla="*/ 60960 w 5303520"/>
                <a:gd name="connsiteY5" fmla="*/ 518160 h 1270000"/>
                <a:gd name="connsiteX6" fmla="*/ 538480 w 5303520"/>
                <a:gd name="connsiteY6" fmla="*/ 558800 h 1270000"/>
                <a:gd name="connsiteX7" fmla="*/ 1016000 w 5303520"/>
                <a:gd name="connsiteY7" fmla="*/ 660400 h 1270000"/>
                <a:gd name="connsiteX8" fmla="*/ 1402080 w 5303520"/>
                <a:gd name="connsiteY8" fmla="*/ 721360 h 1270000"/>
                <a:gd name="connsiteX9" fmla="*/ 1930400 w 5303520"/>
                <a:gd name="connsiteY9" fmla="*/ 721360 h 1270000"/>
                <a:gd name="connsiteX10" fmla="*/ 2519680 w 5303520"/>
                <a:gd name="connsiteY10" fmla="*/ 772160 h 1270000"/>
                <a:gd name="connsiteX11" fmla="*/ 2743200 w 5303520"/>
                <a:gd name="connsiteY11" fmla="*/ 822960 h 1270000"/>
                <a:gd name="connsiteX0" fmla="*/ 5303520 w 5303520"/>
                <a:gd name="connsiteY0" fmla="*/ 1198880 h 1198880"/>
                <a:gd name="connsiteX1" fmla="*/ 4023360 w 5303520"/>
                <a:gd name="connsiteY1" fmla="*/ 345440 h 1198880"/>
                <a:gd name="connsiteX2" fmla="*/ 894080 w 5303520"/>
                <a:gd name="connsiteY2" fmla="*/ 0 h 1198880"/>
                <a:gd name="connsiteX3" fmla="*/ 274320 w 5303520"/>
                <a:gd name="connsiteY3" fmla="*/ 101600 h 1198880"/>
                <a:gd name="connsiteX4" fmla="*/ 0 w 5303520"/>
                <a:gd name="connsiteY4" fmla="*/ 294640 h 1198880"/>
                <a:gd name="connsiteX5" fmla="*/ 60960 w 5303520"/>
                <a:gd name="connsiteY5" fmla="*/ 447040 h 1198880"/>
                <a:gd name="connsiteX6" fmla="*/ 538480 w 5303520"/>
                <a:gd name="connsiteY6" fmla="*/ 487680 h 1198880"/>
                <a:gd name="connsiteX7" fmla="*/ 1016000 w 5303520"/>
                <a:gd name="connsiteY7" fmla="*/ 589280 h 1198880"/>
                <a:gd name="connsiteX8" fmla="*/ 1402080 w 5303520"/>
                <a:gd name="connsiteY8" fmla="*/ 650240 h 1198880"/>
                <a:gd name="connsiteX9" fmla="*/ 1930400 w 5303520"/>
                <a:gd name="connsiteY9" fmla="*/ 650240 h 1198880"/>
                <a:gd name="connsiteX10" fmla="*/ 2519680 w 5303520"/>
                <a:gd name="connsiteY10" fmla="*/ 701040 h 1198880"/>
                <a:gd name="connsiteX11" fmla="*/ 2743200 w 5303520"/>
                <a:gd name="connsiteY11" fmla="*/ 751840 h 1198880"/>
                <a:gd name="connsiteX0" fmla="*/ 5303520 w 5303520"/>
                <a:gd name="connsiteY0" fmla="*/ 1249680 h 1249680"/>
                <a:gd name="connsiteX1" fmla="*/ 4023360 w 5303520"/>
                <a:gd name="connsiteY1" fmla="*/ 396240 h 1249680"/>
                <a:gd name="connsiteX2" fmla="*/ 2865120 w 5303520"/>
                <a:gd name="connsiteY2" fmla="*/ 0 h 1249680"/>
                <a:gd name="connsiteX3" fmla="*/ 274320 w 5303520"/>
                <a:gd name="connsiteY3" fmla="*/ 152400 h 1249680"/>
                <a:gd name="connsiteX4" fmla="*/ 0 w 5303520"/>
                <a:gd name="connsiteY4" fmla="*/ 345440 h 1249680"/>
                <a:gd name="connsiteX5" fmla="*/ 60960 w 5303520"/>
                <a:gd name="connsiteY5" fmla="*/ 497840 h 1249680"/>
                <a:gd name="connsiteX6" fmla="*/ 538480 w 5303520"/>
                <a:gd name="connsiteY6" fmla="*/ 538480 h 1249680"/>
                <a:gd name="connsiteX7" fmla="*/ 1016000 w 5303520"/>
                <a:gd name="connsiteY7" fmla="*/ 640080 h 1249680"/>
                <a:gd name="connsiteX8" fmla="*/ 1402080 w 5303520"/>
                <a:gd name="connsiteY8" fmla="*/ 701040 h 1249680"/>
                <a:gd name="connsiteX9" fmla="*/ 1930400 w 5303520"/>
                <a:gd name="connsiteY9" fmla="*/ 701040 h 1249680"/>
                <a:gd name="connsiteX10" fmla="*/ 2519680 w 5303520"/>
                <a:gd name="connsiteY10" fmla="*/ 751840 h 1249680"/>
                <a:gd name="connsiteX11" fmla="*/ 2743200 w 5303520"/>
                <a:gd name="connsiteY11" fmla="*/ 802640 h 1249680"/>
                <a:gd name="connsiteX0" fmla="*/ 5303520 w 5303520"/>
                <a:gd name="connsiteY0" fmla="*/ 1249680 h 1249680"/>
                <a:gd name="connsiteX1" fmla="*/ 4023360 w 5303520"/>
                <a:gd name="connsiteY1" fmla="*/ 396240 h 1249680"/>
                <a:gd name="connsiteX2" fmla="*/ 2865120 w 5303520"/>
                <a:gd name="connsiteY2" fmla="*/ 0 h 1249680"/>
                <a:gd name="connsiteX3" fmla="*/ 274320 w 5303520"/>
                <a:gd name="connsiteY3" fmla="*/ 152400 h 1249680"/>
                <a:gd name="connsiteX4" fmla="*/ 0 w 5303520"/>
                <a:gd name="connsiteY4" fmla="*/ 345440 h 1249680"/>
                <a:gd name="connsiteX5" fmla="*/ 60960 w 5303520"/>
                <a:gd name="connsiteY5" fmla="*/ 497840 h 1249680"/>
                <a:gd name="connsiteX6" fmla="*/ 538480 w 5303520"/>
                <a:gd name="connsiteY6" fmla="*/ 538480 h 1249680"/>
                <a:gd name="connsiteX7" fmla="*/ 1016000 w 5303520"/>
                <a:gd name="connsiteY7" fmla="*/ 640080 h 1249680"/>
                <a:gd name="connsiteX8" fmla="*/ 1402080 w 5303520"/>
                <a:gd name="connsiteY8" fmla="*/ 701040 h 1249680"/>
                <a:gd name="connsiteX9" fmla="*/ 1930400 w 5303520"/>
                <a:gd name="connsiteY9" fmla="*/ 701040 h 1249680"/>
                <a:gd name="connsiteX10" fmla="*/ 2519680 w 5303520"/>
                <a:gd name="connsiteY10" fmla="*/ 751840 h 1249680"/>
                <a:gd name="connsiteX11" fmla="*/ 3545840 w 5303520"/>
                <a:gd name="connsiteY11" fmla="*/ 1107440 h 1249680"/>
                <a:gd name="connsiteX0" fmla="*/ 5139690 w 5139690"/>
                <a:gd name="connsiteY0" fmla="*/ 1135380 h 1135380"/>
                <a:gd name="connsiteX1" fmla="*/ 4023360 w 5139690"/>
                <a:gd name="connsiteY1" fmla="*/ 396240 h 1135380"/>
                <a:gd name="connsiteX2" fmla="*/ 2865120 w 5139690"/>
                <a:gd name="connsiteY2" fmla="*/ 0 h 1135380"/>
                <a:gd name="connsiteX3" fmla="*/ 274320 w 5139690"/>
                <a:gd name="connsiteY3" fmla="*/ 152400 h 1135380"/>
                <a:gd name="connsiteX4" fmla="*/ 0 w 5139690"/>
                <a:gd name="connsiteY4" fmla="*/ 345440 h 1135380"/>
                <a:gd name="connsiteX5" fmla="*/ 60960 w 5139690"/>
                <a:gd name="connsiteY5" fmla="*/ 497840 h 1135380"/>
                <a:gd name="connsiteX6" fmla="*/ 538480 w 5139690"/>
                <a:gd name="connsiteY6" fmla="*/ 538480 h 1135380"/>
                <a:gd name="connsiteX7" fmla="*/ 1016000 w 5139690"/>
                <a:gd name="connsiteY7" fmla="*/ 640080 h 1135380"/>
                <a:gd name="connsiteX8" fmla="*/ 1402080 w 5139690"/>
                <a:gd name="connsiteY8" fmla="*/ 701040 h 1135380"/>
                <a:gd name="connsiteX9" fmla="*/ 1930400 w 5139690"/>
                <a:gd name="connsiteY9" fmla="*/ 701040 h 1135380"/>
                <a:gd name="connsiteX10" fmla="*/ 2519680 w 5139690"/>
                <a:gd name="connsiteY10" fmla="*/ 751840 h 1135380"/>
                <a:gd name="connsiteX11" fmla="*/ 3545840 w 5139690"/>
                <a:gd name="connsiteY11" fmla="*/ 1107440 h 1135380"/>
                <a:gd name="connsiteX0" fmla="*/ 5139690 w 5139690"/>
                <a:gd name="connsiteY0" fmla="*/ 1135380 h 1135380"/>
                <a:gd name="connsiteX1" fmla="*/ 4023360 w 5139690"/>
                <a:gd name="connsiteY1" fmla="*/ 396240 h 1135380"/>
                <a:gd name="connsiteX2" fmla="*/ 3398520 w 5139690"/>
                <a:gd name="connsiteY2" fmla="*/ 182880 h 1135380"/>
                <a:gd name="connsiteX3" fmla="*/ 2865120 w 5139690"/>
                <a:gd name="connsiteY3" fmla="*/ 0 h 1135380"/>
                <a:gd name="connsiteX4" fmla="*/ 274320 w 5139690"/>
                <a:gd name="connsiteY4" fmla="*/ 152400 h 1135380"/>
                <a:gd name="connsiteX5" fmla="*/ 0 w 5139690"/>
                <a:gd name="connsiteY5" fmla="*/ 345440 h 1135380"/>
                <a:gd name="connsiteX6" fmla="*/ 60960 w 5139690"/>
                <a:gd name="connsiteY6" fmla="*/ 497840 h 1135380"/>
                <a:gd name="connsiteX7" fmla="*/ 538480 w 5139690"/>
                <a:gd name="connsiteY7" fmla="*/ 538480 h 1135380"/>
                <a:gd name="connsiteX8" fmla="*/ 1016000 w 5139690"/>
                <a:gd name="connsiteY8" fmla="*/ 640080 h 1135380"/>
                <a:gd name="connsiteX9" fmla="*/ 1402080 w 5139690"/>
                <a:gd name="connsiteY9" fmla="*/ 701040 h 1135380"/>
                <a:gd name="connsiteX10" fmla="*/ 1930400 w 5139690"/>
                <a:gd name="connsiteY10" fmla="*/ 701040 h 1135380"/>
                <a:gd name="connsiteX11" fmla="*/ 2519680 w 5139690"/>
                <a:gd name="connsiteY11" fmla="*/ 751840 h 1135380"/>
                <a:gd name="connsiteX12" fmla="*/ 3545840 w 5139690"/>
                <a:gd name="connsiteY12" fmla="*/ 1107440 h 1135380"/>
                <a:gd name="connsiteX0" fmla="*/ 5139690 w 5139690"/>
                <a:gd name="connsiteY0" fmla="*/ 1135380 h 1135380"/>
                <a:gd name="connsiteX1" fmla="*/ 4023360 w 5139690"/>
                <a:gd name="connsiteY1" fmla="*/ 396240 h 1135380"/>
                <a:gd name="connsiteX2" fmla="*/ 3448050 w 5139690"/>
                <a:gd name="connsiteY2" fmla="*/ 125730 h 1135380"/>
                <a:gd name="connsiteX3" fmla="*/ 2865120 w 5139690"/>
                <a:gd name="connsiteY3" fmla="*/ 0 h 1135380"/>
                <a:gd name="connsiteX4" fmla="*/ 274320 w 5139690"/>
                <a:gd name="connsiteY4" fmla="*/ 152400 h 1135380"/>
                <a:gd name="connsiteX5" fmla="*/ 0 w 5139690"/>
                <a:gd name="connsiteY5" fmla="*/ 345440 h 1135380"/>
                <a:gd name="connsiteX6" fmla="*/ 60960 w 5139690"/>
                <a:gd name="connsiteY6" fmla="*/ 497840 h 1135380"/>
                <a:gd name="connsiteX7" fmla="*/ 538480 w 5139690"/>
                <a:gd name="connsiteY7" fmla="*/ 538480 h 1135380"/>
                <a:gd name="connsiteX8" fmla="*/ 1016000 w 5139690"/>
                <a:gd name="connsiteY8" fmla="*/ 640080 h 1135380"/>
                <a:gd name="connsiteX9" fmla="*/ 1402080 w 5139690"/>
                <a:gd name="connsiteY9" fmla="*/ 701040 h 1135380"/>
                <a:gd name="connsiteX10" fmla="*/ 1930400 w 5139690"/>
                <a:gd name="connsiteY10" fmla="*/ 701040 h 1135380"/>
                <a:gd name="connsiteX11" fmla="*/ 2519680 w 5139690"/>
                <a:gd name="connsiteY11" fmla="*/ 751840 h 1135380"/>
                <a:gd name="connsiteX12" fmla="*/ 3545840 w 5139690"/>
                <a:gd name="connsiteY12" fmla="*/ 1107440 h 1135380"/>
                <a:gd name="connsiteX0" fmla="*/ 5139690 w 5139690"/>
                <a:gd name="connsiteY0" fmla="*/ 1135380 h 1135380"/>
                <a:gd name="connsiteX1" fmla="*/ 4023360 w 5139690"/>
                <a:gd name="connsiteY1" fmla="*/ 396240 h 1135380"/>
                <a:gd name="connsiteX2" fmla="*/ 3448050 w 5139690"/>
                <a:gd name="connsiteY2" fmla="*/ 125730 h 1135380"/>
                <a:gd name="connsiteX3" fmla="*/ 2865120 w 5139690"/>
                <a:gd name="connsiteY3" fmla="*/ 0 h 1135380"/>
                <a:gd name="connsiteX4" fmla="*/ 2415540 w 5139690"/>
                <a:gd name="connsiteY4" fmla="*/ 22860 h 1135380"/>
                <a:gd name="connsiteX5" fmla="*/ 274320 w 5139690"/>
                <a:gd name="connsiteY5" fmla="*/ 152400 h 1135380"/>
                <a:gd name="connsiteX6" fmla="*/ 0 w 5139690"/>
                <a:gd name="connsiteY6" fmla="*/ 345440 h 1135380"/>
                <a:gd name="connsiteX7" fmla="*/ 60960 w 5139690"/>
                <a:gd name="connsiteY7" fmla="*/ 497840 h 1135380"/>
                <a:gd name="connsiteX8" fmla="*/ 538480 w 5139690"/>
                <a:gd name="connsiteY8" fmla="*/ 538480 h 1135380"/>
                <a:gd name="connsiteX9" fmla="*/ 1016000 w 5139690"/>
                <a:gd name="connsiteY9" fmla="*/ 640080 h 1135380"/>
                <a:gd name="connsiteX10" fmla="*/ 1402080 w 5139690"/>
                <a:gd name="connsiteY10" fmla="*/ 701040 h 1135380"/>
                <a:gd name="connsiteX11" fmla="*/ 1930400 w 5139690"/>
                <a:gd name="connsiteY11" fmla="*/ 701040 h 1135380"/>
                <a:gd name="connsiteX12" fmla="*/ 2519680 w 5139690"/>
                <a:gd name="connsiteY12" fmla="*/ 751840 h 1135380"/>
                <a:gd name="connsiteX13" fmla="*/ 3545840 w 5139690"/>
                <a:gd name="connsiteY13" fmla="*/ 1107440 h 1135380"/>
                <a:gd name="connsiteX0" fmla="*/ 5139690 w 5139690"/>
                <a:gd name="connsiteY0" fmla="*/ 1112520 h 1112520"/>
                <a:gd name="connsiteX1" fmla="*/ 4023360 w 5139690"/>
                <a:gd name="connsiteY1" fmla="*/ 373380 h 1112520"/>
                <a:gd name="connsiteX2" fmla="*/ 3448050 w 5139690"/>
                <a:gd name="connsiteY2" fmla="*/ 102870 h 1112520"/>
                <a:gd name="connsiteX3" fmla="*/ 2876550 w 5139690"/>
                <a:gd name="connsiteY3" fmla="*/ 11430 h 1112520"/>
                <a:gd name="connsiteX4" fmla="*/ 2415540 w 5139690"/>
                <a:gd name="connsiteY4" fmla="*/ 0 h 1112520"/>
                <a:gd name="connsiteX5" fmla="*/ 274320 w 5139690"/>
                <a:gd name="connsiteY5" fmla="*/ 129540 h 1112520"/>
                <a:gd name="connsiteX6" fmla="*/ 0 w 5139690"/>
                <a:gd name="connsiteY6" fmla="*/ 322580 h 1112520"/>
                <a:gd name="connsiteX7" fmla="*/ 60960 w 5139690"/>
                <a:gd name="connsiteY7" fmla="*/ 474980 h 1112520"/>
                <a:gd name="connsiteX8" fmla="*/ 538480 w 5139690"/>
                <a:gd name="connsiteY8" fmla="*/ 515620 h 1112520"/>
                <a:gd name="connsiteX9" fmla="*/ 1016000 w 5139690"/>
                <a:gd name="connsiteY9" fmla="*/ 617220 h 1112520"/>
                <a:gd name="connsiteX10" fmla="*/ 1402080 w 5139690"/>
                <a:gd name="connsiteY10" fmla="*/ 678180 h 1112520"/>
                <a:gd name="connsiteX11" fmla="*/ 1930400 w 5139690"/>
                <a:gd name="connsiteY11" fmla="*/ 678180 h 1112520"/>
                <a:gd name="connsiteX12" fmla="*/ 2519680 w 5139690"/>
                <a:gd name="connsiteY12" fmla="*/ 728980 h 1112520"/>
                <a:gd name="connsiteX13" fmla="*/ 3545840 w 5139690"/>
                <a:gd name="connsiteY13" fmla="*/ 1084580 h 1112520"/>
                <a:gd name="connsiteX0" fmla="*/ 5139690 w 5139690"/>
                <a:gd name="connsiteY0" fmla="*/ 1112520 h 1112520"/>
                <a:gd name="connsiteX1" fmla="*/ 4023360 w 5139690"/>
                <a:gd name="connsiteY1" fmla="*/ 373380 h 1112520"/>
                <a:gd name="connsiteX2" fmla="*/ 3448050 w 5139690"/>
                <a:gd name="connsiteY2" fmla="*/ 102870 h 1112520"/>
                <a:gd name="connsiteX3" fmla="*/ 2876550 w 5139690"/>
                <a:gd name="connsiteY3" fmla="*/ 11430 h 1112520"/>
                <a:gd name="connsiteX4" fmla="*/ 2415540 w 5139690"/>
                <a:gd name="connsiteY4" fmla="*/ 0 h 1112520"/>
                <a:gd name="connsiteX5" fmla="*/ 274320 w 5139690"/>
                <a:gd name="connsiteY5" fmla="*/ 129540 h 1112520"/>
                <a:gd name="connsiteX6" fmla="*/ 0 w 5139690"/>
                <a:gd name="connsiteY6" fmla="*/ 322580 h 1112520"/>
                <a:gd name="connsiteX7" fmla="*/ 60960 w 5139690"/>
                <a:gd name="connsiteY7" fmla="*/ 474980 h 1112520"/>
                <a:gd name="connsiteX8" fmla="*/ 538480 w 5139690"/>
                <a:gd name="connsiteY8" fmla="*/ 515620 h 1112520"/>
                <a:gd name="connsiteX9" fmla="*/ 1016000 w 5139690"/>
                <a:gd name="connsiteY9" fmla="*/ 617220 h 1112520"/>
                <a:gd name="connsiteX10" fmla="*/ 1402080 w 5139690"/>
                <a:gd name="connsiteY10" fmla="*/ 678180 h 1112520"/>
                <a:gd name="connsiteX11" fmla="*/ 1930400 w 5139690"/>
                <a:gd name="connsiteY11" fmla="*/ 678180 h 1112520"/>
                <a:gd name="connsiteX12" fmla="*/ 2519680 w 5139690"/>
                <a:gd name="connsiteY12" fmla="*/ 728980 h 1112520"/>
                <a:gd name="connsiteX13" fmla="*/ 2926080 w 5139690"/>
                <a:gd name="connsiteY13" fmla="*/ 876300 h 1112520"/>
                <a:gd name="connsiteX14" fmla="*/ 3545840 w 5139690"/>
                <a:gd name="connsiteY14" fmla="*/ 1084580 h 1112520"/>
                <a:gd name="connsiteX0" fmla="*/ 5139690 w 5139690"/>
                <a:gd name="connsiteY0" fmla="*/ 1112520 h 1112520"/>
                <a:gd name="connsiteX1" fmla="*/ 4023360 w 5139690"/>
                <a:gd name="connsiteY1" fmla="*/ 373380 h 1112520"/>
                <a:gd name="connsiteX2" fmla="*/ 3448050 w 5139690"/>
                <a:gd name="connsiteY2" fmla="*/ 102870 h 1112520"/>
                <a:gd name="connsiteX3" fmla="*/ 2876550 w 5139690"/>
                <a:gd name="connsiteY3" fmla="*/ 11430 h 1112520"/>
                <a:gd name="connsiteX4" fmla="*/ 2415540 w 5139690"/>
                <a:gd name="connsiteY4" fmla="*/ 0 h 1112520"/>
                <a:gd name="connsiteX5" fmla="*/ 274320 w 5139690"/>
                <a:gd name="connsiteY5" fmla="*/ 129540 h 1112520"/>
                <a:gd name="connsiteX6" fmla="*/ 0 w 5139690"/>
                <a:gd name="connsiteY6" fmla="*/ 322580 h 1112520"/>
                <a:gd name="connsiteX7" fmla="*/ 60960 w 5139690"/>
                <a:gd name="connsiteY7" fmla="*/ 474980 h 1112520"/>
                <a:gd name="connsiteX8" fmla="*/ 538480 w 5139690"/>
                <a:gd name="connsiteY8" fmla="*/ 515620 h 1112520"/>
                <a:gd name="connsiteX9" fmla="*/ 1016000 w 5139690"/>
                <a:gd name="connsiteY9" fmla="*/ 617220 h 1112520"/>
                <a:gd name="connsiteX10" fmla="*/ 1402080 w 5139690"/>
                <a:gd name="connsiteY10" fmla="*/ 678180 h 1112520"/>
                <a:gd name="connsiteX11" fmla="*/ 1930400 w 5139690"/>
                <a:gd name="connsiteY11" fmla="*/ 678180 h 1112520"/>
                <a:gd name="connsiteX12" fmla="*/ 2519680 w 5139690"/>
                <a:gd name="connsiteY12" fmla="*/ 728980 h 1112520"/>
                <a:gd name="connsiteX13" fmla="*/ 2971800 w 5139690"/>
                <a:gd name="connsiteY13" fmla="*/ 830580 h 1112520"/>
                <a:gd name="connsiteX14" fmla="*/ 3545840 w 5139690"/>
                <a:gd name="connsiteY14" fmla="*/ 1084580 h 1112520"/>
                <a:gd name="connsiteX0" fmla="*/ 5139690 w 5139690"/>
                <a:gd name="connsiteY0" fmla="*/ 1112520 h 1149350"/>
                <a:gd name="connsiteX1" fmla="*/ 4023360 w 5139690"/>
                <a:gd name="connsiteY1" fmla="*/ 373380 h 1149350"/>
                <a:gd name="connsiteX2" fmla="*/ 3448050 w 5139690"/>
                <a:gd name="connsiteY2" fmla="*/ 102870 h 1149350"/>
                <a:gd name="connsiteX3" fmla="*/ 2876550 w 5139690"/>
                <a:gd name="connsiteY3" fmla="*/ 11430 h 1149350"/>
                <a:gd name="connsiteX4" fmla="*/ 2415540 w 5139690"/>
                <a:gd name="connsiteY4" fmla="*/ 0 h 1149350"/>
                <a:gd name="connsiteX5" fmla="*/ 274320 w 5139690"/>
                <a:gd name="connsiteY5" fmla="*/ 129540 h 1149350"/>
                <a:gd name="connsiteX6" fmla="*/ 0 w 5139690"/>
                <a:gd name="connsiteY6" fmla="*/ 322580 h 1149350"/>
                <a:gd name="connsiteX7" fmla="*/ 60960 w 5139690"/>
                <a:gd name="connsiteY7" fmla="*/ 474980 h 1149350"/>
                <a:gd name="connsiteX8" fmla="*/ 538480 w 5139690"/>
                <a:gd name="connsiteY8" fmla="*/ 515620 h 1149350"/>
                <a:gd name="connsiteX9" fmla="*/ 1016000 w 5139690"/>
                <a:gd name="connsiteY9" fmla="*/ 617220 h 1149350"/>
                <a:gd name="connsiteX10" fmla="*/ 1402080 w 5139690"/>
                <a:gd name="connsiteY10" fmla="*/ 678180 h 1149350"/>
                <a:gd name="connsiteX11" fmla="*/ 1930400 w 5139690"/>
                <a:gd name="connsiteY11" fmla="*/ 678180 h 1149350"/>
                <a:gd name="connsiteX12" fmla="*/ 2519680 w 5139690"/>
                <a:gd name="connsiteY12" fmla="*/ 728980 h 1149350"/>
                <a:gd name="connsiteX13" fmla="*/ 2971800 w 5139690"/>
                <a:gd name="connsiteY13" fmla="*/ 830580 h 1149350"/>
                <a:gd name="connsiteX14" fmla="*/ 3656330 w 5139690"/>
                <a:gd name="connsiteY14" fmla="*/ 1149350 h 1149350"/>
                <a:gd name="connsiteX0" fmla="*/ 5139690 w 5139690"/>
                <a:gd name="connsiteY0" fmla="*/ 1112520 h 1149350"/>
                <a:gd name="connsiteX1" fmla="*/ 4023360 w 5139690"/>
                <a:gd name="connsiteY1" fmla="*/ 373380 h 1149350"/>
                <a:gd name="connsiteX2" fmla="*/ 3448050 w 5139690"/>
                <a:gd name="connsiteY2" fmla="*/ 102870 h 1149350"/>
                <a:gd name="connsiteX3" fmla="*/ 2876550 w 5139690"/>
                <a:gd name="connsiteY3" fmla="*/ 11430 h 1149350"/>
                <a:gd name="connsiteX4" fmla="*/ 2415540 w 5139690"/>
                <a:gd name="connsiteY4" fmla="*/ 0 h 1149350"/>
                <a:gd name="connsiteX5" fmla="*/ 274320 w 5139690"/>
                <a:gd name="connsiteY5" fmla="*/ 129540 h 1149350"/>
                <a:gd name="connsiteX6" fmla="*/ 0 w 5139690"/>
                <a:gd name="connsiteY6" fmla="*/ 322580 h 1149350"/>
                <a:gd name="connsiteX7" fmla="*/ 60960 w 5139690"/>
                <a:gd name="connsiteY7" fmla="*/ 474980 h 1149350"/>
                <a:gd name="connsiteX8" fmla="*/ 538480 w 5139690"/>
                <a:gd name="connsiteY8" fmla="*/ 515620 h 1149350"/>
                <a:gd name="connsiteX9" fmla="*/ 1016000 w 5139690"/>
                <a:gd name="connsiteY9" fmla="*/ 617220 h 1149350"/>
                <a:gd name="connsiteX10" fmla="*/ 1402080 w 5139690"/>
                <a:gd name="connsiteY10" fmla="*/ 678180 h 1149350"/>
                <a:gd name="connsiteX11" fmla="*/ 1930400 w 5139690"/>
                <a:gd name="connsiteY11" fmla="*/ 678180 h 1149350"/>
                <a:gd name="connsiteX12" fmla="*/ 2519680 w 5139690"/>
                <a:gd name="connsiteY12" fmla="*/ 728980 h 1149350"/>
                <a:gd name="connsiteX13" fmla="*/ 3097530 w 5139690"/>
                <a:gd name="connsiteY13" fmla="*/ 849630 h 1149350"/>
                <a:gd name="connsiteX14" fmla="*/ 3656330 w 5139690"/>
                <a:gd name="connsiteY14" fmla="*/ 1149350 h 1149350"/>
                <a:gd name="connsiteX0" fmla="*/ 5139690 w 5139690"/>
                <a:gd name="connsiteY0" fmla="*/ 1112520 h 1149350"/>
                <a:gd name="connsiteX1" fmla="*/ 4023360 w 5139690"/>
                <a:gd name="connsiteY1" fmla="*/ 373380 h 1149350"/>
                <a:gd name="connsiteX2" fmla="*/ 3448050 w 5139690"/>
                <a:gd name="connsiteY2" fmla="*/ 7620 h 1149350"/>
                <a:gd name="connsiteX3" fmla="*/ 2876550 w 5139690"/>
                <a:gd name="connsiteY3" fmla="*/ 11430 h 1149350"/>
                <a:gd name="connsiteX4" fmla="*/ 2415540 w 5139690"/>
                <a:gd name="connsiteY4" fmla="*/ 0 h 1149350"/>
                <a:gd name="connsiteX5" fmla="*/ 274320 w 5139690"/>
                <a:gd name="connsiteY5" fmla="*/ 129540 h 1149350"/>
                <a:gd name="connsiteX6" fmla="*/ 0 w 5139690"/>
                <a:gd name="connsiteY6" fmla="*/ 322580 h 1149350"/>
                <a:gd name="connsiteX7" fmla="*/ 60960 w 5139690"/>
                <a:gd name="connsiteY7" fmla="*/ 474980 h 1149350"/>
                <a:gd name="connsiteX8" fmla="*/ 538480 w 5139690"/>
                <a:gd name="connsiteY8" fmla="*/ 515620 h 1149350"/>
                <a:gd name="connsiteX9" fmla="*/ 1016000 w 5139690"/>
                <a:gd name="connsiteY9" fmla="*/ 617220 h 1149350"/>
                <a:gd name="connsiteX10" fmla="*/ 1402080 w 5139690"/>
                <a:gd name="connsiteY10" fmla="*/ 678180 h 1149350"/>
                <a:gd name="connsiteX11" fmla="*/ 1930400 w 5139690"/>
                <a:gd name="connsiteY11" fmla="*/ 678180 h 1149350"/>
                <a:gd name="connsiteX12" fmla="*/ 2519680 w 5139690"/>
                <a:gd name="connsiteY12" fmla="*/ 728980 h 1149350"/>
                <a:gd name="connsiteX13" fmla="*/ 3097530 w 5139690"/>
                <a:gd name="connsiteY13" fmla="*/ 849630 h 1149350"/>
                <a:gd name="connsiteX14" fmla="*/ 3656330 w 5139690"/>
                <a:gd name="connsiteY14" fmla="*/ 1149350 h 1149350"/>
                <a:gd name="connsiteX0" fmla="*/ 5139690 w 5139690"/>
                <a:gd name="connsiteY0" fmla="*/ 1158240 h 1195070"/>
                <a:gd name="connsiteX1" fmla="*/ 4023360 w 5139690"/>
                <a:gd name="connsiteY1" fmla="*/ 419100 h 1195070"/>
                <a:gd name="connsiteX2" fmla="*/ 3448050 w 5139690"/>
                <a:gd name="connsiteY2" fmla="*/ 53340 h 1195070"/>
                <a:gd name="connsiteX3" fmla="*/ 2853690 w 5139690"/>
                <a:gd name="connsiteY3" fmla="*/ 0 h 1195070"/>
                <a:gd name="connsiteX4" fmla="*/ 2415540 w 5139690"/>
                <a:gd name="connsiteY4" fmla="*/ 45720 h 1195070"/>
                <a:gd name="connsiteX5" fmla="*/ 274320 w 5139690"/>
                <a:gd name="connsiteY5" fmla="*/ 175260 h 1195070"/>
                <a:gd name="connsiteX6" fmla="*/ 0 w 5139690"/>
                <a:gd name="connsiteY6" fmla="*/ 368300 h 1195070"/>
                <a:gd name="connsiteX7" fmla="*/ 60960 w 5139690"/>
                <a:gd name="connsiteY7" fmla="*/ 520700 h 1195070"/>
                <a:gd name="connsiteX8" fmla="*/ 538480 w 5139690"/>
                <a:gd name="connsiteY8" fmla="*/ 561340 h 1195070"/>
                <a:gd name="connsiteX9" fmla="*/ 1016000 w 5139690"/>
                <a:gd name="connsiteY9" fmla="*/ 662940 h 1195070"/>
                <a:gd name="connsiteX10" fmla="*/ 1402080 w 5139690"/>
                <a:gd name="connsiteY10" fmla="*/ 723900 h 1195070"/>
                <a:gd name="connsiteX11" fmla="*/ 1930400 w 5139690"/>
                <a:gd name="connsiteY11" fmla="*/ 723900 h 1195070"/>
                <a:gd name="connsiteX12" fmla="*/ 2519680 w 5139690"/>
                <a:gd name="connsiteY12" fmla="*/ 774700 h 1195070"/>
                <a:gd name="connsiteX13" fmla="*/ 3097530 w 5139690"/>
                <a:gd name="connsiteY13" fmla="*/ 895350 h 1195070"/>
                <a:gd name="connsiteX14" fmla="*/ 3656330 w 5139690"/>
                <a:gd name="connsiteY14" fmla="*/ 1195070 h 1195070"/>
                <a:gd name="connsiteX0" fmla="*/ 5139690 w 5139690"/>
                <a:gd name="connsiteY0" fmla="*/ 1158240 h 1195070"/>
                <a:gd name="connsiteX1" fmla="*/ 4023360 w 5139690"/>
                <a:gd name="connsiteY1" fmla="*/ 419100 h 1195070"/>
                <a:gd name="connsiteX2" fmla="*/ 3448050 w 5139690"/>
                <a:gd name="connsiteY2" fmla="*/ 53340 h 1195070"/>
                <a:gd name="connsiteX3" fmla="*/ 2853690 w 5139690"/>
                <a:gd name="connsiteY3" fmla="*/ 0 h 1195070"/>
                <a:gd name="connsiteX4" fmla="*/ 2396490 w 5139690"/>
                <a:gd name="connsiteY4" fmla="*/ 7620 h 1195070"/>
                <a:gd name="connsiteX5" fmla="*/ 274320 w 5139690"/>
                <a:gd name="connsiteY5" fmla="*/ 175260 h 1195070"/>
                <a:gd name="connsiteX6" fmla="*/ 0 w 5139690"/>
                <a:gd name="connsiteY6" fmla="*/ 368300 h 1195070"/>
                <a:gd name="connsiteX7" fmla="*/ 60960 w 5139690"/>
                <a:gd name="connsiteY7" fmla="*/ 520700 h 1195070"/>
                <a:gd name="connsiteX8" fmla="*/ 538480 w 5139690"/>
                <a:gd name="connsiteY8" fmla="*/ 561340 h 1195070"/>
                <a:gd name="connsiteX9" fmla="*/ 1016000 w 5139690"/>
                <a:gd name="connsiteY9" fmla="*/ 662940 h 1195070"/>
                <a:gd name="connsiteX10" fmla="*/ 1402080 w 5139690"/>
                <a:gd name="connsiteY10" fmla="*/ 723900 h 1195070"/>
                <a:gd name="connsiteX11" fmla="*/ 1930400 w 5139690"/>
                <a:gd name="connsiteY11" fmla="*/ 723900 h 1195070"/>
                <a:gd name="connsiteX12" fmla="*/ 2519680 w 5139690"/>
                <a:gd name="connsiteY12" fmla="*/ 774700 h 1195070"/>
                <a:gd name="connsiteX13" fmla="*/ 3097530 w 5139690"/>
                <a:gd name="connsiteY13" fmla="*/ 895350 h 1195070"/>
                <a:gd name="connsiteX14" fmla="*/ 3656330 w 5139690"/>
                <a:gd name="connsiteY14" fmla="*/ 1195070 h 1195070"/>
                <a:gd name="connsiteX0" fmla="*/ 5139690 w 5139690"/>
                <a:gd name="connsiteY0" fmla="*/ 1158240 h 1195070"/>
                <a:gd name="connsiteX1" fmla="*/ 4232910 w 5139690"/>
                <a:gd name="connsiteY1" fmla="*/ 457200 h 1195070"/>
                <a:gd name="connsiteX2" fmla="*/ 3448050 w 5139690"/>
                <a:gd name="connsiteY2" fmla="*/ 53340 h 1195070"/>
                <a:gd name="connsiteX3" fmla="*/ 2853690 w 5139690"/>
                <a:gd name="connsiteY3" fmla="*/ 0 h 1195070"/>
                <a:gd name="connsiteX4" fmla="*/ 2396490 w 5139690"/>
                <a:gd name="connsiteY4" fmla="*/ 7620 h 1195070"/>
                <a:gd name="connsiteX5" fmla="*/ 274320 w 5139690"/>
                <a:gd name="connsiteY5" fmla="*/ 175260 h 1195070"/>
                <a:gd name="connsiteX6" fmla="*/ 0 w 5139690"/>
                <a:gd name="connsiteY6" fmla="*/ 368300 h 1195070"/>
                <a:gd name="connsiteX7" fmla="*/ 60960 w 5139690"/>
                <a:gd name="connsiteY7" fmla="*/ 520700 h 1195070"/>
                <a:gd name="connsiteX8" fmla="*/ 538480 w 5139690"/>
                <a:gd name="connsiteY8" fmla="*/ 561340 h 1195070"/>
                <a:gd name="connsiteX9" fmla="*/ 1016000 w 5139690"/>
                <a:gd name="connsiteY9" fmla="*/ 662940 h 1195070"/>
                <a:gd name="connsiteX10" fmla="*/ 1402080 w 5139690"/>
                <a:gd name="connsiteY10" fmla="*/ 723900 h 1195070"/>
                <a:gd name="connsiteX11" fmla="*/ 1930400 w 5139690"/>
                <a:gd name="connsiteY11" fmla="*/ 723900 h 1195070"/>
                <a:gd name="connsiteX12" fmla="*/ 2519680 w 5139690"/>
                <a:gd name="connsiteY12" fmla="*/ 774700 h 1195070"/>
                <a:gd name="connsiteX13" fmla="*/ 3097530 w 5139690"/>
                <a:gd name="connsiteY13" fmla="*/ 895350 h 1195070"/>
                <a:gd name="connsiteX14" fmla="*/ 3656330 w 5139690"/>
                <a:gd name="connsiteY14" fmla="*/ 1195070 h 1195070"/>
                <a:gd name="connsiteX0" fmla="*/ 5139690 w 5139690"/>
                <a:gd name="connsiteY0" fmla="*/ 1059180 h 1195070"/>
                <a:gd name="connsiteX1" fmla="*/ 4232910 w 5139690"/>
                <a:gd name="connsiteY1" fmla="*/ 457200 h 1195070"/>
                <a:gd name="connsiteX2" fmla="*/ 3448050 w 5139690"/>
                <a:gd name="connsiteY2" fmla="*/ 53340 h 1195070"/>
                <a:gd name="connsiteX3" fmla="*/ 2853690 w 5139690"/>
                <a:gd name="connsiteY3" fmla="*/ 0 h 1195070"/>
                <a:gd name="connsiteX4" fmla="*/ 2396490 w 5139690"/>
                <a:gd name="connsiteY4" fmla="*/ 7620 h 1195070"/>
                <a:gd name="connsiteX5" fmla="*/ 274320 w 5139690"/>
                <a:gd name="connsiteY5" fmla="*/ 175260 h 1195070"/>
                <a:gd name="connsiteX6" fmla="*/ 0 w 5139690"/>
                <a:gd name="connsiteY6" fmla="*/ 368300 h 1195070"/>
                <a:gd name="connsiteX7" fmla="*/ 60960 w 5139690"/>
                <a:gd name="connsiteY7" fmla="*/ 520700 h 1195070"/>
                <a:gd name="connsiteX8" fmla="*/ 538480 w 5139690"/>
                <a:gd name="connsiteY8" fmla="*/ 561340 h 1195070"/>
                <a:gd name="connsiteX9" fmla="*/ 1016000 w 5139690"/>
                <a:gd name="connsiteY9" fmla="*/ 662940 h 1195070"/>
                <a:gd name="connsiteX10" fmla="*/ 1402080 w 5139690"/>
                <a:gd name="connsiteY10" fmla="*/ 723900 h 1195070"/>
                <a:gd name="connsiteX11" fmla="*/ 1930400 w 5139690"/>
                <a:gd name="connsiteY11" fmla="*/ 723900 h 1195070"/>
                <a:gd name="connsiteX12" fmla="*/ 2519680 w 5139690"/>
                <a:gd name="connsiteY12" fmla="*/ 774700 h 1195070"/>
                <a:gd name="connsiteX13" fmla="*/ 3097530 w 5139690"/>
                <a:gd name="connsiteY13" fmla="*/ 895350 h 1195070"/>
                <a:gd name="connsiteX14" fmla="*/ 3656330 w 5139690"/>
                <a:gd name="connsiteY14" fmla="*/ 1195070 h 1195070"/>
                <a:gd name="connsiteX0" fmla="*/ 4885690 w 4885690"/>
                <a:gd name="connsiteY0" fmla="*/ 967740 h 1195070"/>
                <a:gd name="connsiteX1" fmla="*/ 4232910 w 4885690"/>
                <a:gd name="connsiteY1" fmla="*/ 457200 h 1195070"/>
                <a:gd name="connsiteX2" fmla="*/ 3448050 w 4885690"/>
                <a:gd name="connsiteY2" fmla="*/ 53340 h 1195070"/>
                <a:gd name="connsiteX3" fmla="*/ 2853690 w 4885690"/>
                <a:gd name="connsiteY3" fmla="*/ 0 h 1195070"/>
                <a:gd name="connsiteX4" fmla="*/ 2396490 w 4885690"/>
                <a:gd name="connsiteY4" fmla="*/ 7620 h 1195070"/>
                <a:gd name="connsiteX5" fmla="*/ 274320 w 4885690"/>
                <a:gd name="connsiteY5" fmla="*/ 175260 h 1195070"/>
                <a:gd name="connsiteX6" fmla="*/ 0 w 4885690"/>
                <a:gd name="connsiteY6" fmla="*/ 368300 h 1195070"/>
                <a:gd name="connsiteX7" fmla="*/ 60960 w 4885690"/>
                <a:gd name="connsiteY7" fmla="*/ 520700 h 1195070"/>
                <a:gd name="connsiteX8" fmla="*/ 538480 w 4885690"/>
                <a:gd name="connsiteY8" fmla="*/ 561340 h 1195070"/>
                <a:gd name="connsiteX9" fmla="*/ 1016000 w 4885690"/>
                <a:gd name="connsiteY9" fmla="*/ 662940 h 1195070"/>
                <a:gd name="connsiteX10" fmla="*/ 1402080 w 4885690"/>
                <a:gd name="connsiteY10" fmla="*/ 723900 h 1195070"/>
                <a:gd name="connsiteX11" fmla="*/ 1930400 w 4885690"/>
                <a:gd name="connsiteY11" fmla="*/ 723900 h 1195070"/>
                <a:gd name="connsiteX12" fmla="*/ 2519680 w 4885690"/>
                <a:gd name="connsiteY12" fmla="*/ 774700 h 1195070"/>
                <a:gd name="connsiteX13" fmla="*/ 3097530 w 4885690"/>
                <a:gd name="connsiteY13" fmla="*/ 895350 h 1195070"/>
                <a:gd name="connsiteX14" fmla="*/ 3656330 w 4885690"/>
                <a:gd name="connsiteY14" fmla="*/ 1195070 h 1195070"/>
                <a:gd name="connsiteX0" fmla="*/ 4885690 w 4885690"/>
                <a:gd name="connsiteY0" fmla="*/ 967740 h 1195070"/>
                <a:gd name="connsiteX1" fmla="*/ 4232910 w 4885690"/>
                <a:gd name="connsiteY1" fmla="*/ 457200 h 1195070"/>
                <a:gd name="connsiteX2" fmla="*/ 3448050 w 4885690"/>
                <a:gd name="connsiteY2" fmla="*/ 53340 h 1195070"/>
                <a:gd name="connsiteX3" fmla="*/ 2853690 w 4885690"/>
                <a:gd name="connsiteY3" fmla="*/ 0 h 1195070"/>
                <a:gd name="connsiteX4" fmla="*/ 2396490 w 4885690"/>
                <a:gd name="connsiteY4" fmla="*/ 7620 h 1195070"/>
                <a:gd name="connsiteX5" fmla="*/ 274320 w 4885690"/>
                <a:gd name="connsiteY5" fmla="*/ 175260 h 1195070"/>
                <a:gd name="connsiteX6" fmla="*/ 0 w 4885690"/>
                <a:gd name="connsiteY6" fmla="*/ 368300 h 1195070"/>
                <a:gd name="connsiteX7" fmla="*/ 60960 w 4885690"/>
                <a:gd name="connsiteY7" fmla="*/ 520700 h 1195070"/>
                <a:gd name="connsiteX8" fmla="*/ 538480 w 4885690"/>
                <a:gd name="connsiteY8" fmla="*/ 561340 h 1195070"/>
                <a:gd name="connsiteX9" fmla="*/ 1016000 w 4885690"/>
                <a:gd name="connsiteY9" fmla="*/ 662940 h 1195070"/>
                <a:gd name="connsiteX10" fmla="*/ 1402080 w 4885690"/>
                <a:gd name="connsiteY10" fmla="*/ 723900 h 1195070"/>
                <a:gd name="connsiteX11" fmla="*/ 1930400 w 4885690"/>
                <a:gd name="connsiteY11" fmla="*/ 723900 h 1195070"/>
                <a:gd name="connsiteX12" fmla="*/ 2519680 w 4885690"/>
                <a:gd name="connsiteY12" fmla="*/ 774700 h 1195070"/>
                <a:gd name="connsiteX13" fmla="*/ 3272790 w 4885690"/>
                <a:gd name="connsiteY13" fmla="*/ 807720 h 1195070"/>
                <a:gd name="connsiteX14" fmla="*/ 3656330 w 4885690"/>
                <a:gd name="connsiteY14" fmla="*/ 1195070 h 1195070"/>
                <a:gd name="connsiteX0" fmla="*/ 4885690 w 4885690"/>
                <a:gd name="connsiteY0" fmla="*/ 967740 h 1195070"/>
                <a:gd name="connsiteX1" fmla="*/ 4232910 w 4885690"/>
                <a:gd name="connsiteY1" fmla="*/ 457200 h 1195070"/>
                <a:gd name="connsiteX2" fmla="*/ 3448050 w 4885690"/>
                <a:gd name="connsiteY2" fmla="*/ 53340 h 1195070"/>
                <a:gd name="connsiteX3" fmla="*/ 2853690 w 4885690"/>
                <a:gd name="connsiteY3" fmla="*/ 0 h 1195070"/>
                <a:gd name="connsiteX4" fmla="*/ 2396490 w 4885690"/>
                <a:gd name="connsiteY4" fmla="*/ 7620 h 1195070"/>
                <a:gd name="connsiteX5" fmla="*/ 274320 w 4885690"/>
                <a:gd name="connsiteY5" fmla="*/ 175260 h 1195070"/>
                <a:gd name="connsiteX6" fmla="*/ 0 w 4885690"/>
                <a:gd name="connsiteY6" fmla="*/ 368300 h 1195070"/>
                <a:gd name="connsiteX7" fmla="*/ 60960 w 4885690"/>
                <a:gd name="connsiteY7" fmla="*/ 520700 h 1195070"/>
                <a:gd name="connsiteX8" fmla="*/ 538480 w 4885690"/>
                <a:gd name="connsiteY8" fmla="*/ 561340 h 1195070"/>
                <a:gd name="connsiteX9" fmla="*/ 1016000 w 4885690"/>
                <a:gd name="connsiteY9" fmla="*/ 662940 h 1195070"/>
                <a:gd name="connsiteX10" fmla="*/ 1402080 w 4885690"/>
                <a:gd name="connsiteY10" fmla="*/ 723900 h 1195070"/>
                <a:gd name="connsiteX11" fmla="*/ 1930400 w 4885690"/>
                <a:gd name="connsiteY11" fmla="*/ 723900 h 1195070"/>
                <a:gd name="connsiteX12" fmla="*/ 2500630 w 4885690"/>
                <a:gd name="connsiteY12" fmla="*/ 709930 h 1195070"/>
                <a:gd name="connsiteX13" fmla="*/ 3272790 w 4885690"/>
                <a:gd name="connsiteY13" fmla="*/ 807720 h 1195070"/>
                <a:gd name="connsiteX14" fmla="*/ 3656330 w 4885690"/>
                <a:gd name="connsiteY14" fmla="*/ 1195070 h 1195070"/>
                <a:gd name="connsiteX0" fmla="*/ 4885690 w 4885690"/>
                <a:gd name="connsiteY0" fmla="*/ 967740 h 1195070"/>
                <a:gd name="connsiteX1" fmla="*/ 4232910 w 4885690"/>
                <a:gd name="connsiteY1" fmla="*/ 457200 h 1195070"/>
                <a:gd name="connsiteX2" fmla="*/ 3448050 w 4885690"/>
                <a:gd name="connsiteY2" fmla="*/ 53340 h 1195070"/>
                <a:gd name="connsiteX3" fmla="*/ 2853690 w 4885690"/>
                <a:gd name="connsiteY3" fmla="*/ 0 h 1195070"/>
                <a:gd name="connsiteX4" fmla="*/ 2396490 w 4885690"/>
                <a:gd name="connsiteY4" fmla="*/ 7620 h 1195070"/>
                <a:gd name="connsiteX5" fmla="*/ 274320 w 4885690"/>
                <a:gd name="connsiteY5" fmla="*/ 175260 h 1195070"/>
                <a:gd name="connsiteX6" fmla="*/ 0 w 4885690"/>
                <a:gd name="connsiteY6" fmla="*/ 368300 h 1195070"/>
                <a:gd name="connsiteX7" fmla="*/ 60960 w 4885690"/>
                <a:gd name="connsiteY7" fmla="*/ 520700 h 1195070"/>
                <a:gd name="connsiteX8" fmla="*/ 538480 w 4885690"/>
                <a:gd name="connsiteY8" fmla="*/ 561340 h 1195070"/>
                <a:gd name="connsiteX9" fmla="*/ 1016000 w 4885690"/>
                <a:gd name="connsiteY9" fmla="*/ 662940 h 1195070"/>
                <a:gd name="connsiteX10" fmla="*/ 1402080 w 4885690"/>
                <a:gd name="connsiteY10" fmla="*/ 723900 h 1195070"/>
                <a:gd name="connsiteX11" fmla="*/ 1930400 w 4885690"/>
                <a:gd name="connsiteY11" fmla="*/ 723900 h 1195070"/>
                <a:gd name="connsiteX12" fmla="*/ 2508250 w 4885690"/>
                <a:gd name="connsiteY12" fmla="*/ 828040 h 1195070"/>
                <a:gd name="connsiteX13" fmla="*/ 3272790 w 4885690"/>
                <a:gd name="connsiteY13" fmla="*/ 807720 h 1195070"/>
                <a:gd name="connsiteX14" fmla="*/ 3656330 w 4885690"/>
                <a:gd name="connsiteY14" fmla="*/ 1195070 h 1195070"/>
                <a:gd name="connsiteX0" fmla="*/ 4885690 w 4885690"/>
                <a:gd name="connsiteY0" fmla="*/ 967740 h 1370330"/>
                <a:gd name="connsiteX1" fmla="*/ 4232910 w 4885690"/>
                <a:gd name="connsiteY1" fmla="*/ 457200 h 1370330"/>
                <a:gd name="connsiteX2" fmla="*/ 3448050 w 4885690"/>
                <a:gd name="connsiteY2" fmla="*/ 53340 h 1370330"/>
                <a:gd name="connsiteX3" fmla="*/ 2853690 w 4885690"/>
                <a:gd name="connsiteY3" fmla="*/ 0 h 1370330"/>
                <a:gd name="connsiteX4" fmla="*/ 2396490 w 4885690"/>
                <a:gd name="connsiteY4" fmla="*/ 7620 h 1370330"/>
                <a:gd name="connsiteX5" fmla="*/ 274320 w 4885690"/>
                <a:gd name="connsiteY5" fmla="*/ 175260 h 1370330"/>
                <a:gd name="connsiteX6" fmla="*/ 0 w 4885690"/>
                <a:gd name="connsiteY6" fmla="*/ 368300 h 1370330"/>
                <a:gd name="connsiteX7" fmla="*/ 60960 w 4885690"/>
                <a:gd name="connsiteY7" fmla="*/ 520700 h 1370330"/>
                <a:gd name="connsiteX8" fmla="*/ 538480 w 4885690"/>
                <a:gd name="connsiteY8" fmla="*/ 561340 h 1370330"/>
                <a:gd name="connsiteX9" fmla="*/ 1016000 w 4885690"/>
                <a:gd name="connsiteY9" fmla="*/ 662940 h 1370330"/>
                <a:gd name="connsiteX10" fmla="*/ 1402080 w 4885690"/>
                <a:gd name="connsiteY10" fmla="*/ 723900 h 1370330"/>
                <a:gd name="connsiteX11" fmla="*/ 1930400 w 4885690"/>
                <a:gd name="connsiteY11" fmla="*/ 723900 h 1370330"/>
                <a:gd name="connsiteX12" fmla="*/ 2508250 w 4885690"/>
                <a:gd name="connsiteY12" fmla="*/ 828040 h 1370330"/>
                <a:gd name="connsiteX13" fmla="*/ 3272790 w 4885690"/>
                <a:gd name="connsiteY13" fmla="*/ 807720 h 1370330"/>
                <a:gd name="connsiteX14" fmla="*/ 4029710 w 4885690"/>
                <a:gd name="connsiteY14" fmla="*/ 1370330 h 1370330"/>
                <a:gd name="connsiteX0" fmla="*/ 4885690 w 4885690"/>
                <a:gd name="connsiteY0" fmla="*/ 967740 h 1370330"/>
                <a:gd name="connsiteX1" fmla="*/ 4232910 w 4885690"/>
                <a:gd name="connsiteY1" fmla="*/ 457200 h 1370330"/>
                <a:gd name="connsiteX2" fmla="*/ 3448050 w 4885690"/>
                <a:gd name="connsiteY2" fmla="*/ 53340 h 1370330"/>
                <a:gd name="connsiteX3" fmla="*/ 2853690 w 4885690"/>
                <a:gd name="connsiteY3" fmla="*/ 0 h 1370330"/>
                <a:gd name="connsiteX4" fmla="*/ 2396490 w 4885690"/>
                <a:gd name="connsiteY4" fmla="*/ 7620 h 1370330"/>
                <a:gd name="connsiteX5" fmla="*/ 274320 w 4885690"/>
                <a:gd name="connsiteY5" fmla="*/ 175260 h 1370330"/>
                <a:gd name="connsiteX6" fmla="*/ 0 w 4885690"/>
                <a:gd name="connsiteY6" fmla="*/ 368300 h 1370330"/>
                <a:gd name="connsiteX7" fmla="*/ 60960 w 4885690"/>
                <a:gd name="connsiteY7" fmla="*/ 520700 h 1370330"/>
                <a:gd name="connsiteX8" fmla="*/ 538480 w 4885690"/>
                <a:gd name="connsiteY8" fmla="*/ 561340 h 1370330"/>
                <a:gd name="connsiteX9" fmla="*/ 1016000 w 4885690"/>
                <a:gd name="connsiteY9" fmla="*/ 662940 h 1370330"/>
                <a:gd name="connsiteX10" fmla="*/ 1402080 w 4885690"/>
                <a:gd name="connsiteY10" fmla="*/ 723900 h 1370330"/>
                <a:gd name="connsiteX11" fmla="*/ 1930400 w 4885690"/>
                <a:gd name="connsiteY11" fmla="*/ 723900 h 1370330"/>
                <a:gd name="connsiteX12" fmla="*/ 2508250 w 4885690"/>
                <a:gd name="connsiteY12" fmla="*/ 828040 h 1370330"/>
                <a:gd name="connsiteX13" fmla="*/ 3272790 w 4885690"/>
                <a:gd name="connsiteY13" fmla="*/ 807720 h 1370330"/>
                <a:gd name="connsiteX14" fmla="*/ 3600450 w 4885690"/>
                <a:gd name="connsiteY14" fmla="*/ 1043940 h 1370330"/>
                <a:gd name="connsiteX15" fmla="*/ 4029710 w 4885690"/>
                <a:gd name="connsiteY15" fmla="*/ 1370330 h 1370330"/>
                <a:gd name="connsiteX0" fmla="*/ 4885690 w 4885690"/>
                <a:gd name="connsiteY0" fmla="*/ 967740 h 1370330"/>
                <a:gd name="connsiteX1" fmla="*/ 4232910 w 4885690"/>
                <a:gd name="connsiteY1" fmla="*/ 457200 h 1370330"/>
                <a:gd name="connsiteX2" fmla="*/ 3448050 w 4885690"/>
                <a:gd name="connsiteY2" fmla="*/ 53340 h 1370330"/>
                <a:gd name="connsiteX3" fmla="*/ 2853690 w 4885690"/>
                <a:gd name="connsiteY3" fmla="*/ 0 h 1370330"/>
                <a:gd name="connsiteX4" fmla="*/ 2396490 w 4885690"/>
                <a:gd name="connsiteY4" fmla="*/ 7620 h 1370330"/>
                <a:gd name="connsiteX5" fmla="*/ 274320 w 4885690"/>
                <a:gd name="connsiteY5" fmla="*/ 175260 h 1370330"/>
                <a:gd name="connsiteX6" fmla="*/ 0 w 4885690"/>
                <a:gd name="connsiteY6" fmla="*/ 368300 h 1370330"/>
                <a:gd name="connsiteX7" fmla="*/ 60960 w 4885690"/>
                <a:gd name="connsiteY7" fmla="*/ 520700 h 1370330"/>
                <a:gd name="connsiteX8" fmla="*/ 538480 w 4885690"/>
                <a:gd name="connsiteY8" fmla="*/ 561340 h 1370330"/>
                <a:gd name="connsiteX9" fmla="*/ 1016000 w 4885690"/>
                <a:gd name="connsiteY9" fmla="*/ 662940 h 1370330"/>
                <a:gd name="connsiteX10" fmla="*/ 1402080 w 4885690"/>
                <a:gd name="connsiteY10" fmla="*/ 723900 h 1370330"/>
                <a:gd name="connsiteX11" fmla="*/ 1930400 w 4885690"/>
                <a:gd name="connsiteY11" fmla="*/ 723900 h 1370330"/>
                <a:gd name="connsiteX12" fmla="*/ 2508250 w 4885690"/>
                <a:gd name="connsiteY12" fmla="*/ 828040 h 1370330"/>
                <a:gd name="connsiteX13" fmla="*/ 2891790 w 4885690"/>
                <a:gd name="connsiteY13" fmla="*/ 811530 h 1370330"/>
                <a:gd name="connsiteX14" fmla="*/ 3272790 w 4885690"/>
                <a:gd name="connsiteY14" fmla="*/ 807720 h 1370330"/>
                <a:gd name="connsiteX15" fmla="*/ 3600450 w 4885690"/>
                <a:gd name="connsiteY15" fmla="*/ 1043940 h 1370330"/>
                <a:gd name="connsiteX16" fmla="*/ 4029710 w 4885690"/>
                <a:gd name="connsiteY16" fmla="*/ 1370330 h 1370330"/>
                <a:gd name="connsiteX0" fmla="*/ 4885690 w 4885690"/>
                <a:gd name="connsiteY0" fmla="*/ 967740 h 1370330"/>
                <a:gd name="connsiteX1" fmla="*/ 4232910 w 4885690"/>
                <a:gd name="connsiteY1" fmla="*/ 457200 h 1370330"/>
                <a:gd name="connsiteX2" fmla="*/ 3448050 w 4885690"/>
                <a:gd name="connsiteY2" fmla="*/ 53340 h 1370330"/>
                <a:gd name="connsiteX3" fmla="*/ 2853690 w 4885690"/>
                <a:gd name="connsiteY3" fmla="*/ 0 h 1370330"/>
                <a:gd name="connsiteX4" fmla="*/ 2396490 w 4885690"/>
                <a:gd name="connsiteY4" fmla="*/ 7620 h 1370330"/>
                <a:gd name="connsiteX5" fmla="*/ 274320 w 4885690"/>
                <a:gd name="connsiteY5" fmla="*/ 175260 h 1370330"/>
                <a:gd name="connsiteX6" fmla="*/ 0 w 4885690"/>
                <a:gd name="connsiteY6" fmla="*/ 368300 h 1370330"/>
                <a:gd name="connsiteX7" fmla="*/ 60960 w 4885690"/>
                <a:gd name="connsiteY7" fmla="*/ 520700 h 1370330"/>
                <a:gd name="connsiteX8" fmla="*/ 538480 w 4885690"/>
                <a:gd name="connsiteY8" fmla="*/ 561340 h 1370330"/>
                <a:gd name="connsiteX9" fmla="*/ 1016000 w 4885690"/>
                <a:gd name="connsiteY9" fmla="*/ 662940 h 1370330"/>
                <a:gd name="connsiteX10" fmla="*/ 1402080 w 4885690"/>
                <a:gd name="connsiteY10" fmla="*/ 723900 h 1370330"/>
                <a:gd name="connsiteX11" fmla="*/ 1930400 w 4885690"/>
                <a:gd name="connsiteY11" fmla="*/ 723900 h 1370330"/>
                <a:gd name="connsiteX12" fmla="*/ 2508250 w 4885690"/>
                <a:gd name="connsiteY12" fmla="*/ 828040 h 1370330"/>
                <a:gd name="connsiteX13" fmla="*/ 2891790 w 4885690"/>
                <a:gd name="connsiteY13" fmla="*/ 811530 h 1370330"/>
                <a:gd name="connsiteX14" fmla="*/ 3272790 w 4885690"/>
                <a:gd name="connsiteY14" fmla="*/ 807720 h 1370330"/>
                <a:gd name="connsiteX15" fmla="*/ 3615690 w 4885690"/>
                <a:gd name="connsiteY15" fmla="*/ 975360 h 1370330"/>
                <a:gd name="connsiteX16" fmla="*/ 4029710 w 4885690"/>
                <a:gd name="connsiteY16" fmla="*/ 1370330 h 1370330"/>
                <a:gd name="connsiteX0" fmla="*/ 4885690 w 4885690"/>
                <a:gd name="connsiteY0" fmla="*/ 967740 h 1370330"/>
                <a:gd name="connsiteX1" fmla="*/ 4232910 w 4885690"/>
                <a:gd name="connsiteY1" fmla="*/ 457200 h 1370330"/>
                <a:gd name="connsiteX2" fmla="*/ 3448050 w 4885690"/>
                <a:gd name="connsiteY2" fmla="*/ 53340 h 1370330"/>
                <a:gd name="connsiteX3" fmla="*/ 2853690 w 4885690"/>
                <a:gd name="connsiteY3" fmla="*/ 0 h 1370330"/>
                <a:gd name="connsiteX4" fmla="*/ 2396490 w 4885690"/>
                <a:gd name="connsiteY4" fmla="*/ 7620 h 1370330"/>
                <a:gd name="connsiteX5" fmla="*/ 274320 w 4885690"/>
                <a:gd name="connsiteY5" fmla="*/ 175260 h 1370330"/>
                <a:gd name="connsiteX6" fmla="*/ 0 w 4885690"/>
                <a:gd name="connsiteY6" fmla="*/ 368300 h 1370330"/>
                <a:gd name="connsiteX7" fmla="*/ 60960 w 4885690"/>
                <a:gd name="connsiteY7" fmla="*/ 520700 h 1370330"/>
                <a:gd name="connsiteX8" fmla="*/ 538480 w 4885690"/>
                <a:gd name="connsiteY8" fmla="*/ 561340 h 1370330"/>
                <a:gd name="connsiteX9" fmla="*/ 1016000 w 4885690"/>
                <a:gd name="connsiteY9" fmla="*/ 662940 h 1370330"/>
                <a:gd name="connsiteX10" fmla="*/ 1402080 w 4885690"/>
                <a:gd name="connsiteY10" fmla="*/ 723900 h 1370330"/>
                <a:gd name="connsiteX11" fmla="*/ 1930400 w 4885690"/>
                <a:gd name="connsiteY11" fmla="*/ 723900 h 1370330"/>
                <a:gd name="connsiteX12" fmla="*/ 2508250 w 4885690"/>
                <a:gd name="connsiteY12" fmla="*/ 828040 h 1370330"/>
                <a:gd name="connsiteX13" fmla="*/ 2891790 w 4885690"/>
                <a:gd name="connsiteY13" fmla="*/ 811530 h 1370330"/>
                <a:gd name="connsiteX14" fmla="*/ 3307080 w 4885690"/>
                <a:gd name="connsiteY14" fmla="*/ 800100 h 1370330"/>
                <a:gd name="connsiteX15" fmla="*/ 3615690 w 4885690"/>
                <a:gd name="connsiteY15" fmla="*/ 975360 h 1370330"/>
                <a:gd name="connsiteX16" fmla="*/ 4029710 w 4885690"/>
                <a:gd name="connsiteY16" fmla="*/ 1370330 h 1370330"/>
                <a:gd name="connsiteX0" fmla="*/ 4885690 w 4885690"/>
                <a:gd name="connsiteY0" fmla="*/ 967740 h 1370330"/>
                <a:gd name="connsiteX1" fmla="*/ 4232910 w 4885690"/>
                <a:gd name="connsiteY1" fmla="*/ 457200 h 1370330"/>
                <a:gd name="connsiteX2" fmla="*/ 3448050 w 4885690"/>
                <a:gd name="connsiteY2" fmla="*/ 53340 h 1370330"/>
                <a:gd name="connsiteX3" fmla="*/ 2853690 w 4885690"/>
                <a:gd name="connsiteY3" fmla="*/ 0 h 1370330"/>
                <a:gd name="connsiteX4" fmla="*/ 2396490 w 4885690"/>
                <a:gd name="connsiteY4" fmla="*/ 7620 h 1370330"/>
                <a:gd name="connsiteX5" fmla="*/ 274320 w 4885690"/>
                <a:gd name="connsiteY5" fmla="*/ 175260 h 1370330"/>
                <a:gd name="connsiteX6" fmla="*/ 0 w 4885690"/>
                <a:gd name="connsiteY6" fmla="*/ 368300 h 1370330"/>
                <a:gd name="connsiteX7" fmla="*/ 60960 w 4885690"/>
                <a:gd name="connsiteY7" fmla="*/ 520700 h 1370330"/>
                <a:gd name="connsiteX8" fmla="*/ 538480 w 4885690"/>
                <a:gd name="connsiteY8" fmla="*/ 561340 h 1370330"/>
                <a:gd name="connsiteX9" fmla="*/ 1016000 w 4885690"/>
                <a:gd name="connsiteY9" fmla="*/ 662940 h 1370330"/>
                <a:gd name="connsiteX10" fmla="*/ 1402080 w 4885690"/>
                <a:gd name="connsiteY10" fmla="*/ 723900 h 1370330"/>
                <a:gd name="connsiteX11" fmla="*/ 1930400 w 4885690"/>
                <a:gd name="connsiteY11" fmla="*/ 723900 h 1370330"/>
                <a:gd name="connsiteX12" fmla="*/ 2508250 w 4885690"/>
                <a:gd name="connsiteY12" fmla="*/ 828040 h 1370330"/>
                <a:gd name="connsiteX13" fmla="*/ 2960370 w 4885690"/>
                <a:gd name="connsiteY13" fmla="*/ 857250 h 1370330"/>
                <a:gd name="connsiteX14" fmla="*/ 3307080 w 4885690"/>
                <a:gd name="connsiteY14" fmla="*/ 800100 h 1370330"/>
                <a:gd name="connsiteX15" fmla="*/ 3615690 w 4885690"/>
                <a:gd name="connsiteY15" fmla="*/ 975360 h 1370330"/>
                <a:gd name="connsiteX16" fmla="*/ 4029710 w 4885690"/>
                <a:gd name="connsiteY16" fmla="*/ 1370330 h 1370330"/>
                <a:gd name="connsiteX0" fmla="*/ 4885690 w 4885690"/>
                <a:gd name="connsiteY0" fmla="*/ 967740 h 1370330"/>
                <a:gd name="connsiteX1" fmla="*/ 4232910 w 4885690"/>
                <a:gd name="connsiteY1" fmla="*/ 457200 h 1370330"/>
                <a:gd name="connsiteX2" fmla="*/ 3448050 w 4885690"/>
                <a:gd name="connsiteY2" fmla="*/ 53340 h 1370330"/>
                <a:gd name="connsiteX3" fmla="*/ 2853690 w 4885690"/>
                <a:gd name="connsiteY3" fmla="*/ 0 h 1370330"/>
                <a:gd name="connsiteX4" fmla="*/ 2396490 w 4885690"/>
                <a:gd name="connsiteY4" fmla="*/ 7620 h 1370330"/>
                <a:gd name="connsiteX5" fmla="*/ 274320 w 4885690"/>
                <a:gd name="connsiteY5" fmla="*/ 175260 h 1370330"/>
                <a:gd name="connsiteX6" fmla="*/ 0 w 4885690"/>
                <a:gd name="connsiteY6" fmla="*/ 368300 h 1370330"/>
                <a:gd name="connsiteX7" fmla="*/ 60960 w 4885690"/>
                <a:gd name="connsiteY7" fmla="*/ 520700 h 1370330"/>
                <a:gd name="connsiteX8" fmla="*/ 538480 w 4885690"/>
                <a:gd name="connsiteY8" fmla="*/ 561340 h 1370330"/>
                <a:gd name="connsiteX9" fmla="*/ 1016000 w 4885690"/>
                <a:gd name="connsiteY9" fmla="*/ 662940 h 1370330"/>
                <a:gd name="connsiteX10" fmla="*/ 1402080 w 4885690"/>
                <a:gd name="connsiteY10" fmla="*/ 723900 h 1370330"/>
                <a:gd name="connsiteX11" fmla="*/ 1930400 w 4885690"/>
                <a:gd name="connsiteY11" fmla="*/ 723900 h 1370330"/>
                <a:gd name="connsiteX12" fmla="*/ 2508250 w 4885690"/>
                <a:gd name="connsiteY12" fmla="*/ 828040 h 1370330"/>
                <a:gd name="connsiteX13" fmla="*/ 3135630 w 4885690"/>
                <a:gd name="connsiteY13" fmla="*/ 800100 h 1370330"/>
                <a:gd name="connsiteX14" fmla="*/ 3307080 w 4885690"/>
                <a:gd name="connsiteY14" fmla="*/ 800100 h 1370330"/>
                <a:gd name="connsiteX15" fmla="*/ 3615690 w 4885690"/>
                <a:gd name="connsiteY15" fmla="*/ 975360 h 1370330"/>
                <a:gd name="connsiteX16" fmla="*/ 4029710 w 4885690"/>
                <a:gd name="connsiteY16" fmla="*/ 1370330 h 1370330"/>
                <a:gd name="connsiteX0" fmla="*/ 4885690 w 4885690"/>
                <a:gd name="connsiteY0" fmla="*/ 967740 h 1370330"/>
                <a:gd name="connsiteX1" fmla="*/ 4232910 w 4885690"/>
                <a:gd name="connsiteY1" fmla="*/ 457200 h 1370330"/>
                <a:gd name="connsiteX2" fmla="*/ 3448050 w 4885690"/>
                <a:gd name="connsiteY2" fmla="*/ 53340 h 1370330"/>
                <a:gd name="connsiteX3" fmla="*/ 2853690 w 4885690"/>
                <a:gd name="connsiteY3" fmla="*/ 0 h 1370330"/>
                <a:gd name="connsiteX4" fmla="*/ 2396490 w 4885690"/>
                <a:gd name="connsiteY4" fmla="*/ 7620 h 1370330"/>
                <a:gd name="connsiteX5" fmla="*/ 274320 w 4885690"/>
                <a:gd name="connsiteY5" fmla="*/ 175260 h 1370330"/>
                <a:gd name="connsiteX6" fmla="*/ 0 w 4885690"/>
                <a:gd name="connsiteY6" fmla="*/ 368300 h 1370330"/>
                <a:gd name="connsiteX7" fmla="*/ 60960 w 4885690"/>
                <a:gd name="connsiteY7" fmla="*/ 520700 h 1370330"/>
                <a:gd name="connsiteX8" fmla="*/ 538480 w 4885690"/>
                <a:gd name="connsiteY8" fmla="*/ 561340 h 1370330"/>
                <a:gd name="connsiteX9" fmla="*/ 1016000 w 4885690"/>
                <a:gd name="connsiteY9" fmla="*/ 662940 h 1370330"/>
                <a:gd name="connsiteX10" fmla="*/ 1402080 w 4885690"/>
                <a:gd name="connsiteY10" fmla="*/ 723900 h 1370330"/>
                <a:gd name="connsiteX11" fmla="*/ 1930400 w 4885690"/>
                <a:gd name="connsiteY11" fmla="*/ 723900 h 1370330"/>
                <a:gd name="connsiteX12" fmla="*/ 2717800 w 4885690"/>
                <a:gd name="connsiteY12" fmla="*/ 858520 h 1370330"/>
                <a:gd name="connsiteX13" fmla="*/ 3135630 w 4885690"/>
                <a:gd name="connsiteY13" fmla="*/ 800100 h 1370330"/>
                <a:gd name="connsiteX14" fmla="*/ 3307080 w 4885690"/>
                <a:gd name="connsiteY14" fmla="*/ 800100 h 1370330"/>
                <a:gd name="connsiteX15" fmla="*/ 3615690 w 4885690"/>
                <a:gd name="connsiteY15" fmla="*/ 975360 h 1370330"/>
                <a:gd name="connsiteX16" fmla="*/ 4029710 w 4885690"/>
                <a:gd name="connsiteY16" fmla="*/ 1370330 h 1370330"/>
                <a:gd name="connsiteX0" fmla="*/ 4885690 w 4885690"/>
                <a:gd name="connsiteY0" fmla="*/ 967740 h 1370330"/>
                <a:gd name="connsiteX1" fmla="*/ 4232910 w 4885690"/>
                <a:gd name="connsiteY1" fmla="*/ 457200 h 1370330"/>
                <a:gd name="connsiteX2" fmla="*/ 3448050 w 4885690"/>
                <a:gd name="connsiteY2" fmla="*/ 53340 h 1370330"/>
                <a:gd name="connsiteX3" fmla="*/ 2853690 w 4885690"/>
                <a:gd name="connsiteY3" fmla="*/ 0 h 1370330"/>
                <a:gd name="connsiteX4" fmla="*/ 2396490 w 4885690"/>
                <a:gd name="connsiteY4" fmla="*/ 7620 h 1370330"/>
                <a:gd name="connsiteX5" fmla="*/ 274320 w 4885690"/>
                <a:gd name="connsiteY5" fmla="*/ 175260 h 1370330"/>
                <a:gd name="connsiteX6" fmla="*/ 0 w 4885690"/>
                <a:gd name="connsiteY6" fmla="*/ 368300 h 1370330"/>
                <a:gd name="connsiteX7" fmla="*/ 60960 w 4885690"/>
                <a:gd name="connsiteY7" fmla="*/ 520700 h 1370330"/>
                <a:gd name="connsiteX8" fmla="*/ 538480 w 4885690"/>
                <a:gd name="connsiteY8" fmla="*/ 561340 h 1370330"/>
                <a:gd name="connsiteX9" fmla="*/ 1016000 w 4885690"/>
                <a:gd name="connsiteY9" fmla="*/ 662940 h 1370330"/>
                <a:gd name="connsiteX10" fmla="*/ 1402080 w 4885690"/>
                <a:gd name="connsiteY10" fmla="*/ 723900 h 1370330"/>
                <a:gd name="connsiteX11" fmla="*/ 1930400 w 4885690"/>
                <a:gd name="connsiteY11" fmla="*/ 723900 h 1370330"/>
                <a:gd name="connsiteX12" fmla="*/ 2717800 w 4885690"/>
                <a:gd name="connsiteY12" fmla="*/ 858520 h 1370330"/>
                <a:gd name="connsiteX13" fmla="*/ 3135630 w 4885690"/>
                <a:gd name="connsiteY13" fmla="*/ 800100 h 1370330"/>
                <a:gd name="connsiteX14" fmla="*/ 2880360 w 4885690"/>
                <a:gd name="connsiteY14" fmla="*/ 830580 h 1370330"/>
                <a:gd name="connsiteX15" fmla="*/ 3307080 w 4885690"/>
                <a:gd name="connsiteY15" fmla="*/ 800100 h 1370330"/>
                <a:gd name="connsiteX16" fmla="*/ 3615690 w 4885690"/>
                <a:gd name="connsiteY16" fmla="*/ 975360 h 1370330"/>
                <a:gd name="connsiteX17" fmla="*/ 4029710 w 4885690"/>
                <a:gd name="connsiteY17" fmla="*/ 1370330 h 1370330"/>
                <a:gd name="connsiteX0" fmla="*/ 4885690 w 4885690"/>
                <a:gd name="connsiteY0" fmla="*/ 967740 h 1370330"/>
                <a:gd name="connsiteX1" fmla="*/ 4232910 w 4885690"/>
                <a:gd name="connsiteY1" fmla="*/ 457200 h 1370330"/>
                <a:gd name="connsiteX2" fmla="*/ 3448050 w 4885690"/>
                <a:gd name="connsiteY2" fmla="*/ 53340 h 1370330"/>
                <a:gd name="connsiteX3" fmla="*/ 2853690 w 4885690"/>
                <a:gd name="connsiteY3" fmla="*/ 0 h 1370330"/>
                <a:gd name="connsiteX4" fmla="*/ 2396490 w 4885690"/>
                <a:gd name="connsiteY4" fmla="*/ 7620 h 1370330"/>
                <a:gd name="connsiteX5" fmla="*/ 274320 w 4885690"/>
                <a:gd name="connsiteY5" fmla="*/ 175260 h 1370330"/>
                <a:gd name="connsiteX6" fmla="*/ 0 w 4885690"/>
                <a:gd name="connsiteY6" fmla="*/ 368300 h 1370330"/>
                <a:gd name="connsiteX7" fmla="*/ 60960 w 4885690"/>
                <a:gd name="connsiteY7" fmla="*/ 520700 h 1370330"/>
                <a:gd name="connsiteX8" fmla="*/ 538480 w 4885690"/>
                <a:gd name="connsiteY8" fmla="*/ 561340 h 1370330"/>
                <a:gd name="connsiteX9" fmla="*/ 1016000 w 4885690"/>
                <a:gd name="connsiteY9" fmla="*/ 662940 h 1370330"/>
                <a:gd name="connsiteX10" fmla="*/ 1402080 w 4885690"/>
                <a:gd name="connsiteY10" fmla="*/ 723900 h 1370330"/>
                <a:gd name="connsiteX11" fmla="*/ 1930400 w 4885690"/>
                <a:gd name="connsiteY11" fmla="*/ 723900 h 1370330"/>
                <a:gd name="connsiteX12" fmla="*/ 2419350 w 4885690"/>
                <a:gd name="connsiteY12" fmla="*/ 803910 h 1370330"/>
                <a:gd name="connsiteX13" fmla="*/ 2717800 w 4885690"/>
                <a:gd name="connsiteY13" fmla="*/ 858520 h 1370330"/>
                <a:gd name="connsiteX14" fmla="*/ 3135630 w 4885690"/>
                <a:gd name="connsiteY14" fmla="*/ 800100 h 1370330"/>
                <a:gd name="connsiteX15" fmla="*/ 2880360 w 4885690"/>
                <a:gd name="connsiteY15" fmla="*/ 830580 h 1370330"/>
                <a:gd name="connsiteX16" fmla="*/ 3307080 w 4885690"/>
                <a:gd name="connsiteY16" fmla="*/ 800100 h 1370330"/>
                <a:gd name="connsiteX17" fmla="*/ 3615690 w 4885690"/>
                <a:gd name="connsiteY17" fmla="*/ 975360 h 1370330"/>
                <a:gd name="connsiteX18" fmla="*/ 4029710 w 4885690"/>
                <a:gd name="connsiteY18" fmla="*/ 1370330 h 1370330"/>
                <a:gd name="connsiteX0" fmla="*/ 4885690 w 4885690"/>
                <a:gd name="connsiteY0" fmla="*/ 967740 h 1370330"/>
                <a:gd name="connsiteX1" fmla="*/ 4232910 w 4885690"/>
                <a:gd name="connsiteY1" fmla="*/ 457200 h 1370330"/>
                <a:gd name="connsiteX2" fmla="*/ 3448050 w 4885690"/>
                <a:gd name="connsiteY2" fmla="*/ 53340 h 1370330"/>
                <a:gd name="connsiteX3" fmla="*/ 2853690 w 4885690"/>
                <a:gd name="connsiteY3" fmla="*/ 0 h 1370330"/>
                <a:gd name="connsiteX4" fmla="*/ 2396490 w 4885690"/>
                <a:gd name="connsiteY4" fmla="*/ 7620 h 1370330"/>
                <a:gd name="connsiteX5" fmla="*/ 274320 w 4885690"/>
                <a:gd name="connsiteY5" fmla="*/ 175260 h 1370330"/>
                <a:gd name="connsiteX6" fmla="*/ 0 w 4885690"/>
                <a:gd name="connsiteY6" fmla="*/ 368300 h 1370330"/>
                <a:gd name="connsiteX7" fmla="*/ 60960 w 4885690"/>
                <a:gd name="connsiteY7" fmla="*/ 520700 h 1370330"/>
                <a:gd name="connsiteX8" fmla="*/ 538480 w 4885690"/>
                <a:gd name="connsiteY8" fmla="*/ 561340 h 1370330"/>
                <a:gd name="connsiteX9" fmla="*/ 1016000 w 4885690"/>
                <a:gd name="connsiteY9" fmla="*/ 662940 h 1370330"/>
                <a:gd name="connsiteX10" fmla="*/ 1402080 w 4885690"/>
                <a:gd name="connsiteY10" fmla="*/ 723900 h 1370330"/>
                <a:gd name="connsiteX11" fmla="*/ 1930400 w 4885690"/>
                <a:gd name="connsiteY11" fmla="*/ 723900 h 1370330"/>
                <a:gd name="connsiteX12" fmla="*/ 2407920 w 4885690"/>
                <a:gd name="connsiteY12" fmla="*/ 838200 h 1370330"/>
                <a:gd name="connsiteX13" fmla="*/ 2717800 w 4885690"/>
                <a:gd name="connsiteY13" fmla="*/ 858520 h 1370330"/>
                <a:gd name="connsiteX14" fmla="*/ 3135630 w 4885690"/>
                <a:gd name="connsiteY14" fmla="*/ 800100 h 1370330"/>
                <a:gd name="connsiteX15" fmla="*/ 2880360 w 4885690"/>
                <a:gd name="connsiteY15" fmla="*/ 830580 h 1370330"/>
                <a:gd name="connsiteX16" fmla="*/ 3307080 w 4885690"/>
                <a:gd name="connsiteY16" fmla="*/ 800100 h 1370330"/>
                <a:gd name="connsiteX17" fmla="*/ 3615690 w 4885690"/>
                <a:gd name="connsiteY17" fmla="*/ 975360 h 1370330"/>
                <a:gd name="connsiteX18" fmla="*/ 4029710 w 4885690"/>
                <a:gd name="connsiteY18" fmla="*/ 1370330 h 1370330"/>
                <a:gd name="connsiteX0" fmla="*/ 4885690 w 4885690"/>
                <a:gd name="connsiteY0" fmla="*/ 967740 h 1370330"/>
                <a:gd name="connsiteX1" fmla="*/ 4232910 w 4885690"/>
                <a:gd name="connsiteY1" fmla="*/ 457200 h 1370330"/>
                <a:gd name="connsiteX2" fmla="*/ 3448050 w 4885690"/>
                <a:gd name="connsiteY2" fmla="*/ 53340 h 1370330"/>
                <a:gd name="connsiteX3" fmla="*/ 2853690 w 4885690"/>
                <a:gd name="connsiteY3" fmla="*/ 0 h 1370330"/>
                <a:gd name="connsiteX4" fmla="*/ 2396490 w 4885690"/>
                <a:gd name="connsiteY4" fmla="*/ 7620 h 1370330"/>
                <a:gd name="connsiteX5" fmla="*/ 274320 w 4885690"/>
                <a:gd name="connsiteY5" fmla="*/ 175260 h 1370330"/>
                <a:gd name="connsiteX6" fmla="*/ 0 w 4885690"/>
                <a:gd name="connsiteY6" fmla="*/ 368300 h 1370330"/>
                <a:gd name="connsiteX7" fmla="*/ 60960 w 4885690"/>
                <a:gd name="connsiteY7" fmla="*/ 520700 h 1370330"/>
                <a:gd name="connsiteX8" fmla="*/ 538480 w 4885690"/>
                <a:gd name="connsiteY8" fmla="*/ 561340 h 1370330"/>
                <a:gd name="connsiteX9" fmla="*/ 1016000 w 4885690"/>
                <a:gd name="connsiteY9" fmla="*/ 662940 h 1370330"/>
                <a:gd name="connsiteX10" fmla="*/ 1402080 w 4885690"/>
                <a:gd name="connsiteY10" fmla="*/ 723900 h 1370330"/>
                <a:gd name="connsiteX11" fmla="*/ 1930400 w 4885690"/>
                <a:gd name="connsiteY11" fmla="*/ 723900 h 1370330"/>
                <a:gd name="connsiteX12" fmla="*/ 2407920 w 4885690"/>
                <a:gd name="connsiteY12" fmla="*/ 838200 h 1370330"/>
                <a:gd name="connsiteX13" fmla="*/ 2717800 w 4885690"/>
                <a:gd name="connsiteY13" fmla="*/ 858520 h 1370330"/>
                <a:gd name="connsiteX14" fmla="*/ 3135630 w 4885690"/>
                <a:gd name="connsiteY14" fmla="*/ 800100 h 1370330"/>
                <a:gd name="connsiteX15" fmla="*/ 2899410 w 4885690"/>
                <a:gd name="connsiteY15" fmla="*/ 849630 h 1370330"/>
                <a:gd name="connsiteX16" fmla="*/ 3307080 w 4885690"/>
                <a:gd name="connsiteY16" fmla="*/ 800100 h 1370330"/>
                <a:gd name="connsiteX17" fmla="*/ 3615690 w 4885690"/>
                <a:gd name="connsiteY17" fmla="*/ 975360 h 1370330"/>
                <a:gd name="connsiteX18" fmla="*/ 4029710 w 4885690"/>
                <a:gd name="connsiteY18" fmla="*/ 1370330 h 1370330"/>
                <a:gd name="connsiteX0" fmla="*/ 4885690 w 4885690"/>
                <a:gd name="connsiteY0" fmla="*/ 967740 h 1370330"/>
                <a:gd name="connsiteX1" fmla="*/ 4232910 w 4885690"/>
                <a:gd name="connsiteY1" fmla="*/ 457200 h 1370330"/>
                <a:gd name="connsiteX2" fmla="*/ 3448050 w 4885690"/>
                <a:gd name="connsiteY2" fmla="*/ 53340 h 1370330"/>
                <a:gd name="connsiteX3" fmla="*/ 2853690 w 4885690"/>
                <a:gd name="connsiteY3" fmla="*/ 0 h 1370330"/>
                <a:gd name="connsiteX4" fmla="*/ 2396490 w 4885690"/>
                <a:gd name="connsiteY4" fmla="*/ 7620 h 1370330"/>
                <a:gd name="connsiteX5" fmla="*/ 274320 w 4885690"/>
                <a:gd name="connsiteY5" fmla="*/ 175260 h 1370330"/>
                <a:gd name="connsiteX6" fmla="*/ 0 w 4885690"/>
                <a:gd name="connsiteY6" fmla="*/ 368300 h 1370330"/>
                <a:gd name="connsiteX7" fmla="*/ 60960 w 4885690"/>
                <a:gd name="connsiteY7" fmla="*/ 520700 h 1370330"/>
                <a:gd name="connsiteX8" fmla="*/ 538480 w 4885690"/>
                <a:gd name="connsiteY8" fmla="*/ 561340 h 1370330"/>
                <a:gd name="connsiteX9" fmla="*/ 1016000 w 4885690"/>
                <a:gd name="connsiteY9" fmla="*/ 662940 h 1370330"/>
                <a:gd name="connsiteX10" fmla="*/ 1402080 w 4885690"/>
                <a:gd name="connsiteY10" fmla="*/ 723900 h 1370330"/>
                <a:gd name="connsiteX11" fmla="*/ 1930400 w 4885690"/>
                <a:gd name="connsiteY11" fmla="*/ 723900 h 1370330"/>
                <a:gd name="connsiteX12" fmla="*/ 2407920 w 4885690"/>
                <a:gd name="connsiteY12" fmla="*/ 838200 h 1370330"/>
                <a:gd name="connsiteX13" fmla="*/ 2717800 w 4885690"/>
                <a:gd name="connsiteY13" fmla="*/ 858520 h 1370330"/>
                <a:gd name="connsiteX14" fmla="*/ 3135630 w 4885690"/>
                <a:gd name="connsiteY14" fmla="*/ 800100 h 1370330"/>
                <a:gd name="connsiteX15" fmla="*/ 2899410 w 4885690"/>
                <a:gd name="connsiteY15" fmla="*/ 849630 h 1370330"/>
                <a:gd name="connsiteX16" fmla="*/ 3360420 w 4885690"/>
                <a:gd name="connsiteY16" fmla="*/ 807720 h 1370330"/>
                <a:gd name="connsiteX17" fmla="*/ 3615690 w 4885690"/>
                <a:gd name="connsiteY17" fmla="*/ 975360 h 1370330"/>
                <a:gd name="connsiteX18" fmla="*/ 4029710 w 4885690"/>
                <a:gd name="connsiteY18" fmla="*/ 1370330 h 1370330"/>
                <a:gd name="connsiteX0" fmla="*/ 4885690 w 4885690"/>
                <a:gd name="connsiteY0" fmla="*/ 967740 h 1370330"/>
                <a:gd name="connsiteX1" fmla="*/ 4232910 w 4885690"/>
                <a:gd name="connsiteY1" fmla="*/ 457200 h 1370330"/>
                <a:gd name="connsiteX2" fmla="*/ 3448050 w 4885690"/>
                <a:gd name="connsiteY2" fmla="*/ 53340 h 1370330"/>
                <a:gd name="connsiteX3" fmla="*/ 2853690 w 4885690"/>
                <a:gd name="connsiteY3" fmla="*/ 0 h 1370330"/>
                <a:gd name="connsiteX4" fmla="*/ 2396490 w 4885690"/>
                <a:gd name="connsiteY4" fmla="*/ 7620 h 1370330"/>
                <a:gd name="connsiteX5" fmla="*/ 274320 w 4885690"/>
                <a:gd name="connsiteY5" fmla="*/ 175260 h 1370330"/>
                <a:gd name="connsiteX6" fmla="*/ 0 w 4885690"/>
                <a:gd name="connsiteY6" fmla="*/ 368300 h 1370330"/>
                <a:gd name="connsiteX7" fmla="*/ 60960 w 4885690"/>
                <a:gd name="connsiteY7" fmla="*/ 520700 h 1370330"/>
                <a:gd name="connsiteX8" fmla="*/ 538480 w 4885690"/>
                <a:gd name="connsiteY8" fmla="*/ 561340 h 1370330"/>
                <a:gd name="connsiteX9" fmla="*/ 1016000 w 4885690"/>
                <a:gd name="connsiteY9" fmla="*/ 662940 h 1370330"/>
                <a:gd name="connsiteX10" fmla="*/ 1402080 w 4885690"/>
                <a:gd name="connsiteY10" fmla="*/ 723900 h 1370330"/>
                <a:gd name="connsiteX11" fmla="*/ 1930400 w 4885690"/>
                <a:gd name="connsiteY11" fmla="*/ 723900 h 1370330"/>
                <a:gd name="connsiteX12" fmla="*/ 2407920 w 4885690"/>
                <a:gd name="connsiteY12" fmla="*/ 838200 h 1370330"/>
                <a:gd name="connsiteX13" fmla="*/ 2717800 w 4885690"/>
                <a:gd name="connsiteY13" fmla="*/ 858520 h 1370330"/>
                <a:gd name="connsiteX14" fmla="*/ 3135630 w 4885690"/>
                <a:gd name="connsiteY14" fmla="*/ 800100 h 1370330"/>
                <a:gd name="connsiteX15" fmla="*/ 2899410 w 4885690"/>
                <a:gd name="connsiteY15" fmla="*/ 849630 h 1370330"/>
                <a:gd name="connsiteX16" fmla="*/ 3360420 w 4885690"/>
                <a:gd name="connsiteY16" fmla="*/ 807720 h 1370330"/>
                <a:gd name="connsiteX17" fmla="*/ 3615690 w 4885690"/>
                <a:gd name="connsiteY17" fmla="*/ 975360 h 1370330"/>
                <a:gd name="connsiteX18" fmla="*/ 4029710 w 4885690"/>
                <a:gd name="connsiteY18" fmla="*/ 1370330 h 1370330"/>
                <a:gd name="connsiteX0" fmla="*/ 4885690 w 4885690"/>
                <a:gd name="connsiteY0" fmla="*/ 967740 h 1370330"/>
                <a:gd name="connsiteX1" fmla="*/ 4232910 w 4885690"/>
                <a:gd name="connsiteY1" fmla="*/ 457200 h 1370330"/>
                <a:gd name="connsiteX2" fmla="*/ 3448050 w 4885690"/>
                <a:gd name="connsiteY2" fmla="*/ 53340 h 1370330"/>
                <a:gd name="connsiteX3" fmla="*/ 2853690 w 4885690"/>
                <a:gd name="connsiteY3" fmla="*/ 0 h 1370330"/>
                <a:gd name="connsiteX4" fmla="*/ 2396490 w 4885690"/>
                <a:gd name="connsiteY4" fmla="*/ 7620 h 1370330"/>
                <a:gd name="connsiteX5" fmla="*/ 274320 w 4885690"/>
                <a:gd name="connsiteY5" fmla="*/ 175260 h 1370330"/>
                <a:gd name="connsiteX6" fmla="*/ 0 w 4885690"/>
                <a:gd name="connsiteY6" fmla="*/ 368300 h 1370330"/>
                <a:gd name="connsiteX7" fmla="*/ 60960 w 4885690"/>
                <a:gd name="connsiteY7" fmla="*/ 520700 h 1370330"/>
                <a:gd name="connsiteX8" fmla="*/ 538480 w 4885690"/>
                <a:gd name="connsiteY8" fmla="*/ 561340 h 1370330"/>
                <a:gd name="connsiteX9" fmla="*/ 1016000 w 4885690"/>
                <a:gd name="connsiteY9" fmla="*/ 662940 h 1370330"/>
                <a:gd name="connsiteX10" fmla="*/ 1402080 w 4885690"/>
                <a:gd name="connsiteY10" fmla="*/ 723900 h 1370330"/>
                <a:gd name="connsiteX11" fmla="*/ 1930400 w 4885690"/>
                <a:gd name="connsiteY11" fmla="*/ 723900 h 1370330"/>
                <a:gd name="connsiteX12" fmla="*/ 2407920 w 4885690"/>
                <a:gd name="connsiteY12" fmla="*/ 838200 h 1370330"/>
                <a:gd name="connsiteX13" fmla="*/ 2717800 w 4885690"/>
                <a:gd name="connsiteY13" fmla="*/ 858520 h 1370330"/>
                <a:gd name="connsiteX14" fmla="*/ 3108960 w 4885690"/>
                <a:gd name="connsiteY14" fmla="*/ 796290 h 1370330"/>
                <a:gd name="connsiteX15" fmla="*/ 2899410 w 4885690"/>
                <a:gd name="connsiteY15" fmla="*/ 849630 h 1370330"/>
                <a:gd name="connsiteX16" fmla="*/ 3360420 w 4885690"/>
                <a:gd name="connsiteY16" fmla="*/ 807720 h 1370330"/>
                <a:gd name="connsiteX17" fmla="*/ 3615690 w 4885690"/>
                <a:gd name="connsiteY17" fmla="*/ 975360 h 1370330"/>
                <a:gd name="connsiteX18" fmla="*/ 4029710 w 4885690"/>
                <a:gd name="connsiteY18" fmla="*/ 1370330 h 1370330"/>
                <a:gd name="connsiteX0" fmla="*/ 4885690 w 4885690"/>
                <a:gd name="connsiteY0" fmla="*/ 967740 h 1370330"/>
                <a:gd name="connsiteX1" fmla="*/ 4232910 w 4885690"/>
                <a:gd name="connsiteY1" fmla="*/ 457200 h 1370330"/>
                <a:gd name="connsiteX2" fmla="*/ 3448050 w 4885690"/>
                <a:gd name="connsiteY2" fmla="*/ 53340 h 1370330"/>
                <a:gd name="connsiteX3" fmla="*/ 2853690 w 4885690"/>
                <a:gd name="connsiteY3" fmla="*/ 0 h 1370330"/>
                <a:gd name="connsiteX4" fmla="*/ 2396490 w 4885690"/>
                <a:gd name="connsiteY4" fmla="*/ 7620 h 1370330"/>
                <a:gd name="connsiteX5" fmla="*/ 274320 w 4885690"/>
                <a:gd name="connsiteY5" fmla="*/ 175260 h 1370330"/>
                <a:gd name="connsiteX6" fmla="*/ 0 w 4885690"/>
                <a:gd name="connsiteY6" fmla="*/ 368300 h 1370330"/>
                <a:gd name="connsiteX7" fmla="*/ 60960 w 4885690"/>
                <a:gd name="connsiteY7" fmla="*/ 520700 h 1370330"/>
                <a:gd name="connsiteX8" fmla="*/ 538480 w 4885690"/>
                <a:gd name="connsiteY8" fmla="*/ 561340 h 1370330"/>
                <a:gd name="connsiteX9" fmla="*/ 1016000 w 4885690"/>
                <a:gd name="connsiteY9" fmla="*/ 662940 h 1370330"/>
                <a:gd name="connsiteX10" fmla="*/ 1402080 w 4885690"/>
                <a:gd name="connsiteY10" fmla="*/ 723900 h 1370330"/>
                <a:gd name="connsiteX11" fmla="*/ 1930400 w 4885690"/>
                <a:gd name="connsiteY11" fmla="*/ 723900 h 1370330"/>
                <a:gd name="connsiteX12" fmla="*/ 2407920 w 4885690"/>
                <a:gd name="connsiteY12" fmla="*/ 838200 h 1370330"/>
                <a:gd name="connsiteX13" fmla="*/ 2717800 w 4885690"/>
                <a:gd name="connsiteY13" fmla="*/ 858520 h 1370330"/>
                <a:gd name="connsiteX14" fmla="*/ 2800350 w 4885690"/>
                <a:gd name="connsiteY14" fmla="*/ 685800 h 1370330"/>
                <a:gd name="connsiteX15" fmla="*/ 2899410 w 4885690"/>
                <a:gd name="connsiteY15" fmla="*/ 849630 h 1370330"/>
                <a:gd name="connsiteX16" fmla="*/ 3360420 w 4885690"/>
                <a:gd name="connsiteY16" fmla="*/ 807720 h 1370330"/>
                <a:gd name="connsiteX17" fmla="*/ 3615690 w 4885690"/>
                <a:gd name="connsiteY17" fmla="*/ 975360 h 1370330"/>
                <a:gd name="connsiteX18" fmla="*/ 4029710 w 4885690"/>
                <a:gd name="connsiteY18" fmla="*/ 1370330 h 1370330"/>
                <a:gd name="connsiteX0" fmla="*/ 4885690 w 4885690"/>
                <a:gd name="connsiteY0" fmla="*/ 967740 h 1370330"/>
                <a:gd name="connsiteX1" fmla="*/ 4232910 w 4885690"/>
                <a:gd name="connsiteY1" fmla="*/ 457200 h 1370330"/>
                <a:gd name="connsiteX2" fmla="*/ 3448050 w 4885690"/>
                <a:gd name="connsiteY2" fmla="*/ 53340 h 1370330"/>
                <a:gd name="connsiteX3" fmla="*/ 2853690 w 4885690"/>
                <a:gd name="connsiteY3" fmla="*/ 0 h 1370330"/>
                <a:gd name="connsiteX4" fmla="*/ 2396490 w 4885690"/>
                <a:gd name="connsiteY4" fmla="*/ 7620 h 1370330"/>
                <a:gd name="connsiteX5" fmla="*/ 274320 w 4885690"/>
                <a:gd name="connsiteY5" fmla="*/ 175260 h 1370330"/>
                <a:gd name="connsiteX6" fmla="*/ 0 w 4885690"/>
                <a:gd name="connsiteY6" fmla="*/ 368300 h 1370330"/>
                <a:gd name="connsiteX7" fmla="*/ 60960 w 4885690"/>
                <a:gd name="connsiteY7" fmla="*/ 520700 h 1370330"/>
                <a:gd name="connsiteX8" fmla="*/ 538480 w 4885690"/>
                <a:gd name="connsiteY8" fmla="*/ 561340 h 1370330"/>
                <a:gd name="connsiteX9" fmla="*/ 1016000 w 4885690"/>
                <a:gd name="connsiteY9" fmla="*/ 662940 h 1370330"/>
                <a:gd name="connsiteX10" fmla="*/ 1402080 w 4885690"/>
                <a:gd name="connsiteY10" fmla="*/ 723900 h 1370330"/>
                <a:gd name="connsiteX11" fmla="*/ 1930400 w 4885690"/>
                <a:gd name="connsiteY11" fmla="*/ 723900 h 1370330"/>
                <a:gd name="connsiteX12" fmla="*/ 2407920 w 4885690"/>
                <a:gd name="connsiteY12" fmla="*/ 838200 h 1370330"/>
                <a:gd name="connsiteX13" fmla="*/ 2717800 w 4885690"/>
                <a:gd name="connsiteY13" fmla="*/ 858520 h 1370330"/>
                <a:gd name="connsiteX14" fmla="*/ 2800350 w 4885690"/>
                <a:gd name="connsiteY14" fmla="*/ 685800 h 1370330"/>
                <a:gd name="connsiteX15" fmla="*/ 3048000 w 4885690"/>
                <a:gd name="connsiteY15" fmla="*/ 803910 h 1370330"/>
                <a:gd name="connsiteX16" fmla="*/ 3360420 w 4885690"/>
                <a:gd name="connsiteY16" fmla="*/ 807720 h 1370330"/>
                <a:gd name="connsiteX17" fmla="*/ 3615690 w 4885690"/>
                <a:gd name="connsiteY17" fmla="*/ 975360 h 1370330"/>
                <a:gd name="connsiteX18" fmla="*/ 4029710 w 4885690"/>
                <a:gd name="connsiteY18" fmla="*/ 1370330 h 1370330"/>
                <a:gd name="connsiteX0" fmla="*/ 4885690 w 4885690"/>
                <a:gd name="connsiteY0" fmla="*/ 967740 h 1370330"/>
                <a:gd name="connsiteX1" fmla="*/ 4232910 w 4885690"/>
                <a:gd name="connsiteY1" fmla="*/ 457200 h 1370330"/>
                <a:gd name="connsiteX2" fmla="*/ 3448050 w 4885690"/>
                <a:gd name="connsiteY2" fmla="*/ 53340 h 1370330"/>
                <a:gd name="connsiteX3" fmla="*/ 2853690 w 4885690"/>
                <a:gd name="connsiteY3" fmla="*/ 0 h 1370330"/>
                <a:gd name="connsiteX4" fmla="*/ 2396490 w 4885690"/>
                <a:gd name="connsiteY4" fmla="*/ 7620 h 1370330"/>
                <a:gd name="connsiteX5" fmla="*/ 274320 w 4885690"/>
                <a:gd name="connsiteY5" fmla="*/ 175260 h 1370330"/>
                <a:gd name="connsiteX6" fmla="*/ 0 w 4885690"/>
                <a:gd name="connsiteY6" fmla="*/ 368300 h 1370330"/>
                <a:gd name="connsiteX7" fmla="*/ 60960 w 4885690"/>
                <a:gd name="connsiteY7" fmla="*/ 520700 h 1370330"/>
                <a:gd name="connsiteX8" fmla="*/ 538480 w 4885690"/>
                <a:gd name="connsiteY8" fmla="*/ 561340 h 1370330"/>
                <a:gd name="connsiteX9" fmla="*/ 1016000 w 4885690"/>
                <a:gd name="connsiteY9" fmla="*/ 662940 h 1370330"/>
                <a:gd name="connsiteX10" fmla="*/ 1402080 w 4885690"/>
                <a:gd name="connsiteY10" fmla="*/ 723900 h 1370330"/>
                <a:gd name="connsiteX11" fmla="*/ 1930400 w 4885690"/>
                <a:gd name="connsiteY11" fmla="*/ 723900 h 1370330"/>
                <a:gd name="connsiteX12" fmla="*/ 2407920 w 4885690"/>
                <a:gd name="connsiteY12" fmla="*/ 838200 h 1370330"/>
                <a:gd name="connsiteX13" fmla="*/ 2717800 w 4885690"/>
                <a:gd name="connsiteY13" fmla="*/ 858520 h 1370330"/>
                <a:gd name="connsiteX14" fmla="*/ 2849880 w 4885690"/>
                <a:gd name="connsiteY14" fmla="*/ 819150 h 1370330"/>
                <a:gd name="connsiteX15" fmla="*/ 3048000 w 4885690"/>
                <a:gd name="connsiteY15" fmla="*/ 803910 h 1370330"/>
                <a:gd name="connsiteX16" fmla="*/ 3360420 w 4885690"/>
                <a:gd name="connsiteY16" fmla="*/ 807720 h 1370330"/>
                <a:gd name="connsiteX17" fmla="*/ 3615690 w 4885690"/>
                <a:gd name="connsiteY17" fmla="*/ 975360 h 1370330"/>
                <a:gd name="connsiteX18" fmla="*/ 4029710 w 4885690"/>
                <a:gd name="connsiteY18" fmla="*/ 1370330 h 1370330"/>
                <a:gd name="connsiteX0" fmla="*/ 4885690 w 4885690"/>
                <a:gd name="connsiteY0" fmla="*/ 967740 h 1370330"/>
                <a:gd name="connsiteX1" fmla="*/ 4232910 w 4885690"/>
                <a:gd name="connsiteY1" fmla="*/ 457200 h 1370330"/>
                <a:gd name="connsiteX2" fmla="*/ 3448050 w 4885690"/>
                <a:gd name="connsiteY2" fmla="*/ 53340 h 1370330"/>
                <a:gd name="connsiteX3" fmla="*/ 2853690 w 4885690"/>
                <a:gd name="connsiteY3" fmla="*/ 0 h 1370330"/>
                <a:gd name="connsiteX4" fmla="*/ 2396490 w 4885690"/>
                <a:gd name="connsiteY4" fmla="*/ 7620 h 1370330"/>
                <a:gd name="connsiteX5" fmla="*/ 274320 w 4885690"/>
                <a:gd name="connsiteY5" fmla="*/ 175260 h 1370330"/>
                <a:gd name="connsiteX6" fmla="*/ 0 w 4885690"/>
                <a:gd name="connsiteY6" fmla="*/ 368300 h 1370330"/>
                <a:gd name="connsiteX7" fmla="*/ 60960 w 4885690"/>
                <a:gd name="connsiteY7" fmla="*/ 520700 h 1370330"/>
                <a:gd name="connsiteX8" fmla="*/ 538480 w 4885690"/>
                <a:gd name="connsiteY8" fmla="*/ 561340 h 1370330"/>
                <a:gd name="connsiteX9" fmla="*/ 1016000 w 4885690"/>
                <a:gd name="connsiteY9" fmla="*/ 662940 h 1370330"/>
                <a:gd name="connsiteX10" fmla="*/ 1402080 w 4885690"/>
                <a:gd name="connsiteY10" fmla="*/ 723900 h 1370330"/>
                <a:gd name="connsiteX11" fmla="*/ 1930400 w 4885690"/>
                <a:gd name="connsiteY11" fmla="*/ 723900 h 1370330"/>
                <a:gd name="connsiteX12" fmla="*/ 2407920 w 4885690"/>
                <a:gd name="connsiteY12" fmla="*/ 838200 h 1370330"/>
                <a:gd name="connsiteX13" fmla="*/ 2717800 w 4885690"/>
                <a:gd name="connsiteY13" fmla="*/ 858520 h 1370330"/>
                <a:gd name="connsiteX14" fmla="*/ 2899410 w 4885690"/>
                <a:gd name="connsiteY14" fmla="*/ 822960 h 1370330"/>
                <a:gd name="connsiteX15" fmla="*/ 3048000 w 4885690"/>
                <a:gd name="connsiteY15" fmla="*/ 803910 h 1370330"/>
                <a:gd name="connsiteX16" fmla="*/ 3360420 w 4885690"/>
                <a:gd name="connsiteY16" fmla="*/ 807720 h 1370330"/>
                <a:gd name="connsiteX17" fmla="*/ 3615690 w 4885690"/>
                <a:gd name="connsiteY17" fmla="*/ 975360 h 1370330"/>
                <a:gd name="connsiteX18" fmla="*/ 4029710 w 4885690"/>
                <a:gd name="connsiteY18" fmla="*/ 1370330 h 1370330"/>
                <a:gd name="connsiteX0" fmla="*/ 4885690 w 4885690"/>
                <a:gd name="connsiteY0" fmla="*/ 967740 h 1370330"/>
                <a:gd name="connsiteX1" fmla="*/ 4232910 w 4885690"/>
                <a:gd name="connsiteY1" fmla="*/ 457200 h 1370330"/>
                <a:gd name="connsiteX2" fmla="*/ 3448050 w 4885690"/>
                <a:gd name="connsiteY2" fmla="*/ 53340 h 1370330"/>
                <a:gd name="connsiteX3" fmla="*/ 2853690 w 4885690"/>
                <a:gd name="connsiteY3" fmla="*/ 0 h 1370330"/>
                <a:gd name="connsiteX4" fmla="*/ 2396490 w 4885690"/>
                <a:gd name="connsiteY4" fmla="*/ 7620 h 1370330"/>
                <a:gd name="connsiteX5" fmla="*/ 434340 w 4885690"/>
                <a:gd name="connsiteY5" fmla="*/ 327660 h 1370330"/>
                <a:gd name="connsiteX6" fmla="*/ 0 w 4885690"/>
                <a:gd name="connsiteY6" fmla="*/ 368300 h 1370330"/>
                <a:gd name="connsiteX7" fmla="*/ 60960 w 4885690"/>
                <a:gd name="connsiteY7" fmla="*/ 520700 h 1370330"/>
                <a:gd name="connsiteX8" fmla="*/ 538480 w 4885690"/>
                <a:gd name="connsiteY8" fmla="*/ 561340 h 1370330"/>
                <a:gd name="connsiteX9" fmla="*/ 1016000 w 4885690"/>
                <a:gd name="connsiteY9" fmla="*/ 662940 h 1370330"/>
                <a:gd name="connsiteX10" fmla="*/ 1402080 w 4885690"/>
                <a:gd name="connsiteY10" fmla="*/ 723900 h 1370330"/>
                <a:gd name="connsiteX11" fmla="*/ 1930400 w 4885690"/>
                <a:gd name="connsiteY11" fmla="*/ 723900 h 1370330"/>
                <a:gd name="connsiteX12" fmla="*/ 2407920 w 4885690"/>
                <a:gd name="connsiteY12" fmla="*/ 838200 h 1370330"/>
                <a:gd name="connsiteX13" fmla="*/ 2717800 w 4885690"/>
                <a:gd name="connsiteY13" fmla="*/ 858520 h 1370330"/>
                <a:gd name="connsiteX14" fmla="*/ 2899410 w 4885690"/>
                <a:gd name="connsiteY14" fmla="*/ 822960 h 1370330"/>
                <a:gd name="connsiteX15" fmla="*/ 3048000 w 4885690"/>
                <a:gd name="connsiteY15" fmla="*/ 803910 h 1370330"/>
                <a:gd name="connsiteX16" fmla="*/ 3360420 w 4885690"/>
                <a:gd name="connsiteY16" fmla="*/ 807720 h 1370330"/>
                <a:gd name="connsiteX17" fmla="*/ 3615690 w 4885690"/>
                <a:gd name="connsiteY17" fmla="*/ 975360 h 1370330"/>
                <a:gd name="connsiteX18" fmla="*/ 4029710 w 4885690"/>
                <a:gd name="connsiteY18" fmla="*/ 1370330 h 1370330"/>
                <a:gd name="connsiteX0" fmla="*/ 4885690 w 4885690"/>
                <a:gd name="connsiteY0" fmla="*/ 967740 h 1370330"/>
                <a:gd name="connsiteX1" fmla="*/ 4232910 w 4885690"/>
                <a:gd name="connsiteY1" fmla="*/ 457200 h 1370330"/>
                <a:gd name="connsiteX2" fmla="*/ 3448050 w 4885690"/>
                <a:gd name="connsiteY2" fmla="*/ 53340 h 1370330"/>
                <a:gd name="connsiteX3" fmla="*/ 2853690 w 4885690"/>
                <a:gd name="connsiteY3" fmla="*/ 0 h 1370330"/>
                <a:gd name="connsiteX4" fmla="*/ 2137410 w 4885690"/>
                <a:gd name="connsiteY4" fmla="*/ 304800 h 1370330"/>
                <a:gd name="connsiteX5" fmla="*/ 434340 w 4885690"/>
                <a:gd name="connsiteY5" fmla="*/ 327660 h 1370330"/>
                <a:gd name="connsiteX6" fmla="*/ 0 w 4885690"/>
                <a:gd name="connsiteY6" fmla="*/ 368300 h 1370330"/>
                <a:gd name="connsiteX7" fmla="*/ 60960 w 4885690"/>
                <a:gd name="connsiteY7" fmla="*/ 520700 h 1370330"/>
                <a:gd name="connsiteX8" fmla="*/ 538480 w 4885690"/>
                <a:gd name="connsiteY8" fmla="*/ 561340 h 1370330"/>
                <a:gd name="connsiteX9" fmla="*/ 1016000 w 4885690"/>
                <a:gd name="connsiteY9" fmla="*/ 662940 h 1370330"/>
                <a:gd name="connsiteX10" fmla="*/ 1402080 w 4885690"/>
                <a:gd name="connsiteY10" fmla="*/ 723900 h 1370330"/>
                <a:gd name="connsiteX11" fmla="*/ 1930400 w 4885690"/>
                <a:gd name="connsiteY11" fmla="*/ 723900 h 1370330"/>
                <a:gd name="connsiteX12" fmla="*/ 2407920 w 4885690"/>
                <a:gd name="connsiteY12" fmla="*/ 838200 h 1370330"/>
                <a:gd name="connsiteX13" fmla="*/ 2717800 w 4885690"/>
                <a:gd name="connsiteY13" fmla="*/ 858520 h 1370330"/>
                <a:gd name="connsiteX14" fmla="*/ 2899410 w 4885690"/>
                <a:gd name="connsiteY14" fmla="*/ 822960 h 1370330"/>
                <a:gd name="connsiteX15" fmla="*/ 3048000 w 4885690"/>
                <a:gd name="connsiteY15" fmla="*/ 803910 h 1370330"/>
                <a:gd name="connsiteX16" fmla="*/ 3360420 w 4885690"/>
                <a:gd name="connsiteY16" fmla="*/ 807720 h 1370330"/>
                <a:gd name="connsiteX17" fmla="*/ 3615690 w 4885690"/>
                <a:gd name="connsiteY17" fmla="*/ 975360 h 1370330"/>
                <a:gd name="connsiteX18" fmla="*/ 4029710 w 4885690"/>
                <a:gd name="connsiteY18" fmla="*/ 1370330 h 1370330"/>
                <a:gd name="connsiteX0" fmla="*/ 4885690 w 4885690"/>
                <a:gd name="connsiteY0" fmla="*/ 914400 h 1316990"/>
                <a:gd name="connsiteX1" fmla="*/ 4232910 w 4885690"/>
                <a:gd name="connsiteY1" fmla="*/ 403860 h 1316990"/>
                <a:gd name="connsiteX2" fmla="*/ 3448050 w 4885690"/>
                <a:gd name="connsiteY2" fmla="*/ 0 h 1316990"/>
                <a:gd name="connsiteX3" fmla="*/ 2335530 w 4885690"/>
                <a:gd name="connsiteY3" fmla="*/ 160020 h 1316990"/>
                <a:gd name="connsiteX4" fmla="*/ 2137410 w 4885690"/>
                <a:gd name="connsiteY4" fmla="*/ 251460 h 1316990"/>
                <a:gd name="connsiteX5" fmla="*/ 434340 w 4885690"/>
                <a:gd name="connsiteY5" fmla="*/ 274320 h 1316990"/>
                <a:gd name="connsiteX6" fmla="*/ 0 w 4885690"/>
                <a:gd name="connsiteY6" fmla="*/ 314960 h 1316990"/>
                <a:gd name="connsiteX7" fmla="*/ 60960 w 4885690"/>
                <a:gd name="connsiteY7" fmla="*/ 467360 h 1316990"/>
                <a:gd name="connsiteX8" fmla="*/ 538480 w 4885690"/>
                <a:gd name="connsiteY8" fmla="*/ 508000 h 1316990"/>
                <a:gd name="connsiteX9" fmla="*/ 1016000 w 4885690"/>
                <a:gd name="connsiteY9" fmla="*/ 609600 h 1316990"/>
                <a:gd name="connsiteX10" fmla="*/ 1402080 w 4885690"/>
                <a:gd name="connsiteY10" fmla="*/ 670560 h 1316990"/>
                <a:gd name="connsiteX11" fmla="*/ 1930400 w 4885690"/>
                <a:gd name="connsiteY11" fmla="*/ 670560 h 1316990"/>
                <a:gd name="connsiteX12" fmla="*/ 2407920 w 4885690"/>
                <a:gd name="connsiteY12" fmla="*/ 784860 h 1316990"/>
                <a:gd name="connsiteX13" fmla="*/ 2717800 w 4885690"/>
                <a:gd name="connsiteY13" fmla="*/ 805180 h 1316990"/>
                <a:gd name="connsiteX14" fmla="*/ 2899410 w 4885690"/>
                <a:gd name="connsiteY14" fmla="*/ 769620 h 1316990"/>
                <a:gd name="connsiteX15" fmla="*/ 3048000 w 4885690"/>
                <a:gd name="connsiteY15" fmla="*/ 750570 h 1316990"/>
                <a:gd name="connsiteX16" fmla="*/ 3360420 w 4885690"/>
                <a:gd name="connsiteY16" fmla="*/ 754380 h 1316990"/>
                <a:gd name="connsiteX17" fmla="*/ 3615690 w 4885690"/>
                <a:gd name="connsiteY17" fmla="*/ 922020 h 1316990"/>
                <a:gd name="connsiteX18" fmla="*/ 4029710 w 4885690"/>
                <a:gd name="connsiteY18" fmla="*/ 1316990 h 1316990"/>
                <a:gd name="connsiteX0" fmla="*/ 4885690 w 4885690"/>
                <a:gd name="connsiteY0" fmla="*/ 914400 h 1316990"/>
                <a:gd name="connsiteX1" fmla="*/ 4232910 w 4885690"/>
                <a:gd name="connsiteY1" fmla="*/ 403860 h 1316990"/>
                <a:gd name="connsiteX2" fmla="*/ 3448050 w 4885690"/>
                <a:gd name="connsiteY2" fmla="*/ 0 h 1316990"/>
                <a:gd name="connsiteX3" fmla="*/ 2335530 w 4885690"/>
                <a:gd name="connsiteY3" fmla="*/ 160020 h 1316990"/>
                <a:gd name="connsiteX4" fmla="*/ 1245870 w 4885690"/>
                <a:gd name="connsiteY4" fmla="*/ 327660 h 1316990"/>
                <a:gd name="connsiteX5" fmla="*/ 434340 w 4885690"/>
                <a:gd name="connsiteY5" fmla="*/ 274320 h 1316990"/>
                <a:gd name="connsiteX6" fmla="*/ 0 w 4885690"/>
                <a:gd name="connsiteY6" fmla="*/ 314960 h 1316990"/>
                <a:gd name="connsiteX7" fmla="*/ 60960 w 4885690"/>
                <a:gd name="connsiteY7" fmla="*/ 467360 h 1316990"/>
                <a:gd name="connsiteX8" fmla="*/ 538480 w 4885690"/>
                <a:gd name="connsiteY8" fmla="*/ 508000 h 1316990"/>
                <a:gd name="connsiteX9" fmla="*/ 1016000 w 4885690"/>
                <a:gd name="connsiteY9" fmla="*/ 609600 h 1316990"/>
                <a:gd name="connsiteX10" fmla="*/ 1402080 w 4885690"/>
                <a:gd name="connsiteY10" fmla="*/ 670560 h 1316990"/>
                <a:gd name="connsiteX11" fmla="*/ 1930400 w 4885690"/>
                <a:gd name="connsiteY11" fmla="*/ 670560 h 1316990"/>
                <a:gd name="connsiteX12" fmla="*/ 2407920 w 4885690"/>
                <a:gd name="connsiteY12" fmla="*/ 784860 h 1316990"/>
                <a:gd name="connsiteX13" fmla="*/ 2717800 w 4885690"/>
                <a:gd name="connsiteY13" fmla="*/ 805180 h 1316990"/>
                <a:gd name="connsiteX14" fmla="*/ 2899410 w 4885690"/>
                <a:gd name="connsiteY14" fmla="*/ 769620 h 1316990"/>
                <a:gd name="connsiteX15" fmla="*/ 3048000 w 4885690"/>
                <a:gd name="connsiteY15" fmla="*/ 750570 h 1316990"/>
                <a:gd name="connsiteX16" fmla="*/ 3360420 w 4885690"/>
                <a:gd name="connsiteY16" fmla="*/ 754380 h 1316990"/>
                <a:gd name="connsiteX17" fmla="*/ 3615690 w 4885690"/>
                <a:gd name="connsiteY17" fmla="*/ 922020 h 1316990"/>
                <a:gd name="connsiteX18" fmla="*/ 4029710 w 4885690"/>
                <a:gd name="connsiteY18" fmla="*/ 1316990 h 1316990"/>
                <a:gd name="connsiteX0" fmla="*/ 4885690 w 4885690"/>
                <a:gd name="connsiteY0" fmla="*/ 914400 h 1316990"/>
                <a:gd name="connsiteX1" fmla="*/ 4232910 w 4885690"/>
                <a:gd name="connsiteY1" fmla="*/ 403860 h 1316990"/>
                <a:gd name="connsiteX2" fmla="*/ 3448050 w 4885690"/>
                <a:gd name="connsiteY2" fmla="*/ 0 h 1316990"/>
                <a:gd name="connsiteX3" fmla="*/ 1908810 w 4885690"/>
                <a:gd name="connsiteY3" fmla="*/ 320040 h 1316990"/>
                <a:gd name="connsiteX4" fmla="*/ 1245870 w 4885690"/>
                <a:gd name="connsiteY4" fmla="*/ 327660 h 1316990"/>
                <a:gd name="connsiteX5" fmla="*/ 434340 w 4885690"/>
                <a:gd name="connsiteY5" fmla="*/ 274320 h 1316990"/>
                <a:gd name="connsiteX6" fmla="*/ 0 w 4885690"/>
                <a:gd name="connsiteY6" fmla="*/ 314960 h 1316990"/>
                <a:gd name="connsiteX7" fmla="*/ 60960 w 4885690"/>
                <a:gd name="connsiteY7" fmla="*/ 467360 h 1316990"/>
                <a:gd name="connsiteX8" fmla="*/ 538480 w 4885690"/>
                <a:gd name="connsiteY8" fmla="*/ 508000 h 1316990"/>
                <a:gd name="connsiteX9" fmla="*/ 1016000 w 4885690"/>
                <a:gd name="connsiteY9" fmla="*/ 609600 h 1316990"/>
                <a:gd name="connsiteX10" fmla="*/ 1402080 w 4885690"/>
                <a:gd name="connsiteY10" fmla="*/ 670560 h 1316990"/>
                <a:gd name="connsiteX11" fmla="*/ 1930400 w 4885690"/>
                <a:gd name="connsiteY11" fmla="*/ 670560 h 1316990"/>
                <a:gd name="connsiteX12" fmla="*/ 2407920 w 4885690"/>
                <a:gd name="connsiteY12" fmla="*/ 784860 h 1316990"/>
                <a:gd name="connsiteX13" fmla="*/ 2717800 w 4885690"/>
                <a:gd name="connsiteY13" fmla="*/ 805180 h 1316990"/>
                <a:gd name="connsiteX14" fmla="*/ 2899410 w 4885690"/>
                <a:gd name="connsiteY14" fmla="*/ 769620 h 1316990"/>
                <a:gd name="connsiteX15" fmla="*/ 3048000 w 4885690"/>
                <a:gd name="connsiteY15" fmla="*/ 750570 h 1316990"/>
                <a:gd name="connsiteX16" fmla="*/ 3360420 w 4885690"/>
                <a:gd name="connsiteY16" fmla="*/ 754380 h 1316990"/>
                <a:gd name="connsiteX17" fmla="*/ 3615690 w 4885690"/>
                <a:gd name="connsiteY17" fmla="*/ 922020 h 1316990"/>
                <a:gd name="connsiteX18" fmla="*/ 4029710 w 4885690"/>
                <a:gd name="connsiteY18" fmla="*/ 1316990 h 1316990"/>
                <a:gd name="connsiteX0" fmla="*/ 4885690 w 4885690"/>
                <a:gd name="connsiteY0" fmla="*/ 678180 h 1080770"/>
                <a:gd name="connsiteX1" fmla="*/ 4232910 w 4885690"/>
                <a:gd name="connsiteY1" fmla="*/ 167640 h 1080770"/>
                <a:gd name="connsiteX2" fmla="*/ 2373630 w 4885690"/>
                <a:gd name="connsiteY2" fmla="*/ 0 h 1080770"/>
                <a:gd name="connsiteX3" fmla="*/ 1908810 w 4885690"/>
                <a:gd name="connsiteY3" fmla="*/ 83820 h 1080770"/>
                <a:gd name="connsiteX4" fmla="*/ 1245870 w 4885690"/>
                <a:gd name="connsiteY4" fmla="*/ 91440 h 1080770"/>
                <a:gd name="connsiteX5" fmla="*/ 434340 w 4885690"/>
                <a:gd name="connsiteY5" fmla="*/ 38100 h 1080770"/>
                <a:gd name="connsiteX6" fmla="*/ 0 w 4885690"/>
                <a:gd name="connsiteY6" fmla="*/ 78740 h 1080770"/>
                <a:gd name="connsiteX7" fmla="*/ 60960 w 4885690"/>
                <a:gd name="connsiteY7" fmla="*/ 231140 h 1080770"/>
                <a:gd name="connsiteX8" fmla="*/ 538480 w 4885690"/>
                <a:gd name="connsiteY8" fmla="*/ 271780 h 1080770"/>
                <a:gd name="connsiteX9" fmla="*/ 1016000 w 4885690"/>
                <a:gd name="connsiteY9" fmla="*/ 373380 h 1080770"/>
                <a:gd name="connsiteX10" fmla="*/ 1402080 w 4885690"/>
                <a:gd name="connsiteY10" fmla="*/ 434340 h 1080770"/>
                <a:gd name="connsiteX11" fmla="*/ 1930400 w 4885690"/>
                <a:gd name="connsiteY11" fmla="*/ 434340 h 1080770"/>
                <a:gd name="connsiteX12" fmla="*/ 2407920 w 4885690"/>
                <a:gd name="connsiteY12" fmla="*/ 548640 h 1080770"/>
                <a:gd name="connsiteX13" fmla="*/ 2717800 w 4885690"/>
                <a:gd name="connsiteY13" fmla="*/ 568960 h 1080770"/>
                <a:gd name="connsiteX14" fmla="*/ 2899410 w 4885690"/>
                <a:gd name="connsiteY14" fmla="*/ 533400 h 1080770"/>
                <a:gd name="connsiteX15" fmla="*/ 3048000 w 4885690"/>
                <a:gd name="connsiteY15" fmla="*/ 514350 h 1080770"/>
                <a:gd name="connsiteX16" fmla="*/ 3360420 w 4885690"/>
                <a:gd name="connsiteY16" fmla="*/ 518160 h 1080770"/>
                <a:gd name="connsiteX17" fmla="*/ 3615690 w 4885690"/>
                <a:gd name="connsiteY17" fmla="*/ 685800 h 1080770"/>
                <a:gd name="connsiteX18" fmla="*/ 4029710 w 4885690"/>
                <a:gd name="connsiteY18" fmla="*/ 1080770 h 1080770"/>
                <a:gd name="connsiteX0" fmla="*/ 4885690 w 4885690"/>
                <a:gd name="connsiteY0" fmla="*/ 1005840 h 1408430"/>
                <a:gd name="connsiteX1" fmla="*/ 4232910 w 4885690"/>
                <a:gd name="connsiteY1" fmla="*/ 495300 h 1408430"/>
                <a:gd name="connsiteX2" fmla="*/ 2503170 w 4885690"/>
                <a:gd name="connsiteY2" fmla="*/ 0 h 1408430"/>
                <a:gd name="connsiteX3" fmla="*/ 1908810 w 4885690"/>
                <a:gd name="connsiteY3" fmla="*/ 411480 h 1408430"/>
                <a:gd name="connsiteX4" fmla="*/ 1245870 w 4885690"/>
                <a:gd name="connsiteY4" fmla="*/ 419100 h 1408430"/>
                <a:gd name="connsiteX5" fmla="*/ 434340 w 4885690"/>
                <a:gd name="connsiteY5" fmla="*/ 365760 h 1408430"/>
                <a:gd name="connsiteX6" fmla="*/ 0 w 4885690"/>
                <a:gd name="connsiteY6" fmla="*/ 406400 h 1408430"/>
                <a:gd name="connsiteX7" fmla="*/ 60960 w 4885690"/>
                <a:gd name="connsiteY7" fmla="*/ 558800 h 1408430"/>
                <a:gd name="connsiteX8" fmla="*/ 538480 w 4885690"/>
                <a:gd name="connsiteY8" fmla="*/ 599440 h 1408430"/>
                <a:gd name="connsiteX9" fmla="*/ 1016000 w 4885690"/>
                <a:gd name="connsiteY9" fmla="*/ 701040 h 1408430"/>
                <a:gd name="connsiteX10" fmla="*/ 1402080 w 4885690"/>
                <a:gd name="connsiteY10" fmla="*/ 762000 h 1408430"/>
                <a:gd name="connsiteX11" fmla="*/ 1930400 w 4885690"/>
                <a:gd name="connsiteY11" fmla="*/ 762000 h 1408430"/>
                <a:gd name="connsiteX12" fmla="*/ 2407920 w 4885690"/>
                <a:gd name="connsiteY12" fmla="*/ 876300 h 1408430"/>
                <a:gd name="connsiteX13" fmla="*/ 2717800 w 4885690"/>
                <a:gd name="connsiteY13" fmla="*/ 896620 h 1408430"/>
                <a:gd name="connsiteX14" fmla="*/ 2899410 w 4885690"/>
                <a:gd name="connsiteY14" fmla="*/ 861060 h 1408430"/>
                <a:gd name="connsiteX15" fmla="*/ 3048000 w 4885690"/>
                <a:gd name="connsiteY15" fmla="*/ 842010 h 1408430"/>
                <a:gd name="connsiteX16" fmla="*/ 3360420 w 4885690"/>
                <a:gd name="connsiteY16" fmla="*/ 845820 h 1408430"/>
                <a:gd name="connsiteX17" fmla="*/ 3615690 w 4885690"/>
                <a:gd name="connsiteY17" fmla="*/ 1013460 h 1408430"/>
                <a:gd name="connsiteX18" fmla="*/ 4029710 w 4885690"/>
                <a:gd name="connsiteY18" fmla="*/ 1408430 h 1408430"/>
                <a:gd name="connsiteX0" fmla="*/ 4885690 w 4885690"/>
                <a:gd name="connsiteY0" fmla="*/ 1005840 h 1408430"/>
                <a:gd name="connsiteX1" fmla="*/ 4232910 w 4885690"/>
                <a:gd name="connsiteY1" fmla="*/ 495300 h 1408430"/>
                <a:gd name="connsiteX2" fmla="*/ 2503170 w 4885690"/>
                <a:gd name="connsiteY2" fmla="*/ 0 h 1408430"/>
                <a:gd name="connsiteX3" fmla="*/ 2388870 w 4885690"/>
                <a:gd name="connsiteY3" fmla="*/ 350520 h 1408430"/>
                <a:gd name="connsiteX4" fmla="*/ 1245870 w 4885690"/>
                <a:gd name="connsiteY4" fmla="*/ 419100 h 1408430"/>
                <a:gd name="connsiteX5" fmla="*/ 434340 w 4885690"/>
                <a:gd name="connsiteY5" fmla="*/ 365760 h 1408430"/>
                <a:gd name="connsiteX6" fmla="*/ 0 w 4885690"/>
                <a:gd name="connsiteY6" fmla="*/ 406400 h 1408430"/>
                <a:gd name="connsiteX7" fmla="*/ 60960 w 4885690"/>
                <a:gd name="connsiteY7" fmla="*/ 558800 h 1408430"/>
                <a:gd name="connsiteX8" fmla="*/ 538480 w 4885690"/>
                <a:gd name="connsiteY8" fmla="*/ 599440 h 1408430"/>
                <a:gd name="connsiteX9" fmla="*/ 1016000 w 4885690"/>
                <a:gd name="connsiteY9" fmla="*/ 701040 h 1408430"/>
                <a:gd name="connsiteX10" fmla="*/ 1402080 w 4885690"/>
                <a:gd name="connsiteY10" fmla="*/ 762000 h 1408430"/>
                <a:gd name="connsiteX11" fmla="*/ 1930400 w 4885690"/>
                <a:gd name="connsiteY11" fmla="*/ 762000 h 1408430"/>
                <a:gd name="connsiteX12" fmla="*/ 2407920 w 4885690"/>
                <a:gd name="connsiteY12" fmla="*/ 876300 h 1408430"/>
                <a:gd name="connsiteX13" fmla="*/ 2717800 w 4885690"/>
                <a:gd name="connsiteY13" fmla="*/ 896620 h 1408430"/>
                <a:gd name="connsiteX14" fmla="*/ 2899410 w 4885690"/>
                <a:gd name="connsiteY14" fmla="*/ 861060 h 1408430"/>
                <a:gd name="connsiteX15" fmla="*/ 3048000 w 4885690"/>
                <a:gd name="connsiteY15" fmla="*/ 842010 h 1408430"/>
                <a:gd name="connsiteX16" fmla="*/ 3360420 w 4885690"/>
                <a:gd name="connsiteY16" fmla="*/ 845820 h 1408430"/>
                <a:gd name="connsiteX17" fmla="*/ 3615690 w 4885690"/>
                <a:gd name="connsiteY17" fmla="*/ 1013460 h 1408430"/>
                <a:gd name="connsiteX18" fmla="*/ 4029710 w 4885690"/>
                <a:gd name="connsiteY18" fmla="*/ 1408430 h 1408430"/>
                <a:gd name="connsiteX0" fmla="*/ 4885690 w 4885690"/>
                <a:gd name="connsiteY0" fmla="*/ 1005840 h 1408430"/>
                <a:gd name="connsiteX1" fmla="*/ 3341370 w 4885690"/>
                <a:gd name="connsiteY1" fmla="*/ 91440 h 1408430"/>
                <a:gd name="connsiteX2" fmla="*/ 2503170 w 4885690"/>
                <a:gd name="connsiteY2" fmla="*/ 0 h 1408430"/>
                <a:gd name="connsiteX3" fmla="*/ 2388870 w 4885690"/>
                <a:gd name="connsiteY3" fmla="*/ 350520 h 1408430"/>
                <a:gd name="connsiteX4" fmla="*/ 1245870 w 4885690"/>
                <a:gd name="connsiteY4" fmla="*/ 419100 h 1408430"/>
                <a:gd name="connsiteX5" fmla="*/ 434340 w 4885690"/>
                <a:gd name="connsiteY5" fmla="*/ 365760 h 1408430"/>
                <a:gd name="connsiteX6" fmla="*/ 0 w 4885690"/>
                <a:gd name="connsiteY6" fmla="*/ 406400 h 1408430"/>
                <a:gd name="connsiteX7" fmla="*/ 60960 w 4885690"/>
                <a:gd name="connsiteY7" fmla="*/ 558800 h 1408430"/>
                <a:gd name="connsiteX8" fmla="*/ 538480 w 4885690"/>
                <a:gd name="connsiteY8" fmla="*/ 599440 h 1408430"/>
                <a:gd name="connsiteX9" fmla="*/ 1016000 w 4885690"/>
                <a:gd name="connsiteY9" fmla="*/ 701040 h 1408430"/>
                <a:gd name="connsiteX10" fmla="*/ 1402080 w 4885690"/>
                <a:gd name="connsiteY10" fmla="*/ 762000 h 1408430"/>
                <a:gd name="connsiteX11" fmla="*/ 1930400 w 4885690"/>
                <a:gd name="connsiteY11" fmla="*/ 762000 h 1408430"/>
                <a:gd name="connsiteX12" fmla="*/ 2407920 w 4885690"/>
                <a:gd name="connsiteY12" fmla="*/ 876300 h 1408430"/>
                <a:gd name="connsiteX13" fmla="*/ 2717800 w 4885690"/>
                <a:gd name="connsiteY13" fmla="*/ 896620 h 1408430"/>
                <a:gd name="connsiteX14" fmla="*/ 2899410 w 4885690"/>
                <a:gd name="connsiteY14" fmla="*/ 861060 h 1408430"/>
                <a:gd name="connsiteX15" fmla="*/ 3048000 w 4885690"/>
                <a:gd name="connsiteY15" fmla="*/ 842010 h 1408430"/>
                <a:gd name="connsiteX16" fmla="*/ 3360420 w 4885690"/>
                <a:gd name="connsiteY16" fmla="*/ 845820 h 1408430"/>
                <a:gd name="connsiteX17" fmla="*/ 3615690 w 4885690"/>
                <a:gd name="connsiteY17" fmla="*/ 1013460 h 1408430"/>
                <a:gd name="connsiteX18" fmla="*/ 4029710 w 4885690"/>
                <a:gd name="connsiteY18" fmla="*/ 1408430 h 1408430"/>
                <a:gd name="connsiteX0" fmla="*/ 4733290 w 4733290"/>
                <a:gd name="connsiteY0" fmla="*/ 906780 h 1408430"/>
                <a:gd name="connsiteX1" fmla="*/ 3341370 w 4733290"/>
                <a:gd name="connsiteY1" fmla="*/ 91440 h 1408430"/>
                <a:gd name="connsiteX2" fmla="*/ 2503170 w 4733290"/>
                <a:gd name="connsiteY2" fmla="*/ 0 h 1408430"/>
                <a:gd name="connsiteX3" fmla="*/ 2388870 w 4733290"/>
                <a:gd name="connsiteY3" fmla="*/ 350520 h 1408430"/>
                <a:gd name="connsiteX4" fmla="*/ 1245870 w 4733290"/>
                <a:gd name="connsiteY4" fmla="*/ 419100 h 1408430"/>
                <a:gd name="connsiteX5" fmla="*/ 434340 w 4733290"/>
                <a:gd name="connsiteY5" fmla="*/ 365760 h 1408430"/>
                <a:gd name="connsiteX6" fmla="*/ 0 w 4733290"/>
                <a:gd name="connsiteY6" fmla="*/ 406400 h 1408430"/>
                <a:gd name="connsiteX7" fmla="*/ 60960 w 4733290"/>
                <a:gd name="connsiteY7" fmla="*/ 558800 h 1408430"/>
                <a:gd name="connsiteX8" fmla="*/ 538480 w 4733290"/>
                <a:gd name="connsiteY8" fmla="*/ 599440 h 1408430"/>
                <a:gd name="connsiteX9" fmla="*/ 1016000 w 4733290"/>
                <a:gd name="connsiteY9" fmla="*/ 701040 h 1408430"/>
                <a:gd name="connsiteX10" fmla="*/ 1402080 w 4733290"/>
                <a:gd name="connsiteY10" fmla="*/ 762000 h 1408430"/>
                <a:gd name="connsiteX11" fmla="*/ 1930400 w 4733290"/>
                <a:gd name="connsiteY11" fmla="*/ 762000 h 1408430"/>
                <a:gd name="connsiteX12" fmla="*/ 2407920 w 4733290"/>
                <a:gd name="connsiteY12" fmla="*/ 876300 h 1408430"/>
                <a:gd name="connsiteX13" fmla="*/ 2717800 w 4733290"/>
                <a:gd name="connsiteY13" fmla="*/ 896620 h 1408430"/>
                <a:gd name="connsiteX14" fmla="*/ 2899410 w 4733290"/>
                <a:gd name="connsiteY14" fmla="*/ 861060 h 1408430"/>
                <a:gd name="connsiteX15" fmla="*/ 3048000 w 4733290"/>
                <a:gd name="connsiteY15" fmla="*/ 842010 h 1408430"/>
                <a:gd name="connsiteX16" fmla="*/ 3360420 w 4733290"/>
                <a:gd name="connsiteY16" fmla="*/ 845820 h 1408430"/>
                <a:gd name="connsiteX17" fmla="*/ 3615690 w 4733290"/>
                <a:gd name="connsiteY17" fmla="*/ 1013460 h 1408430"/>
                <a:gd name="connsiteX18" fmla="*/ 4029710 w 4733290"/>
                <a:gd name="connsiteY18" fmla="*/ 1408430 h 1408430"/>
                <a:gd name="connsiteX0" fmla="*/ 4733290 w 4733290"/>
                <a:gd name="connsiteY0" fmla="*/ 906780 h 1408430"/>
                <a:gd name="connsiteX1" fmla="*/ 3341370 w 4733290"/>
                <a:gd name="connsiteY1" fmla="*/ 91440 h 1408430"/>
                <a:gd name="connsiteX2" fmla="*/ 2918460 w 4733290"/>
                <a:gd name="connsiteY2" fmla="*/ 53340 h 1408430"/>
                <a:gd name="connsiteX3" fmla="*/ 2503170 w 4733290"/>
                <a:gd name="connsiteY3" fmla="*/ 0 h 1408430"/>
                <a:gd name="connsiteX4" fmla="*/ 2388870 w 4733290"/>
                <a:gd name="connsiteY4" fmla="*/ 350520 h 1408430"/>
                <a:gd name="connsiteX5" fmla="*/ 1245870 w 4733290"/>
                <a:gd name="connsiteY5" fmla="*/ 419100 h 1408430"/>
                <a:gd name="connsiteX6" fmla="*/ 434340 w 4733290"/>
                <a:gd name="connsiteY6" fmla="*/ 365760 h 1408430"/>
                <a:gd name="connsiteX7" fmla="*/ 0 w 4733290"/>
                <a:gd name="connsiteY7" fmla="*/ 406400 h 1408430"/>
                <a:gd name="connsiteX8" fmla="*/ 60960 w 4733290"/>
                <a:gd name="connsiteY8" fmla="*/ 558800 h 1408430"/>
                <a:gd name="connsiteX9" fmla="*/ 538480 w 4733290"/>
                <a:gd name="connsiteY9" fmla="*/ 599440 h 1408430"/>
                <a:gd name="connsiteX10" fmla="*/ 1016000 w 4733290"/>
                <a:gd name="connsiteY10" fmla="*/ 701040 h 1408430"/>
                <a:gd name="connsiteX11" fmla="*/ 1402080 w 4733290"/>
                <a:gd name="connsiteY11" fmla="*/ 762000 h 1408430"/>
                <a:gd name="connsiteX12" fmla="*/ 1930400 w 4733290"/>
                <a:gd name="connsiteY12" fmla="*/ 762000 h 1408430"/>
                <a:gd name="connsiteX13" fmla="*/ 2407920 w 4733290"/>
                <a:gd name="connsiteY13" fmla="*/ 876300 h 1408430"/>
                <a:gd name="connsiteX14" fmla="*/ 2717800 w 4733290"/>
                <a:gd name="connsiteY14" fmla="*/ 896620 h 1408430"/>
                <a:gd name="connsiteX15" fmla="*/ 2899410 w 4733290"/>
                <a:gd name="connsiteY15" fmla="*/ 861060 h 1408430"/>
                <a:gd name="connsiteX16" fmla="*/ 3048000 w 4733290"/>
                <a:gd name="connsiteY16" fmla="*/ 842010 h 1408430"/>
                <a:gd name="connsiteX17" fmla="*/ 3360420 w 4733290"/>
                <a:gd name="connsiteY17" fmla="*/ 845820 h 1408430"/>
                <a:gd name="connsiteX18" fmla="*/ 3615690 w 4733290"/>
                <a:gd name="connsiteY18" fmla="*/ 1013460 h 1408430"/>
                <a:gd name="connsiteX19" fmla="*/ 4029710 w 4733290"/>
                <a:gd name="connsiteY19" fmla="*/ 1408430 h 1408430"/>
                <a:gd name="connsiteX0" fmla="*/ 4733290 w 4733290"/>
                <a:gd name="connsiteY0" fmla="*/ 906780 h 1408430"/>
                <a:gd name="connsiteX1" fmla="*/ 3341370 w 4733290"/>
                <a:gd name="connsiteY1" fmla="*/ 91440 h 1408430"/>
                <a:gd name="connsiteX2" fmla="*/ 2918460 w 4733290"/>
                <a:gd name="connsiteY2" fmla="*/ 53340 h 1408430"/>
                <a:gd name="connsiteX3" fmla="*/ 2503170 w 4733290"/>
                <a:gd name="connsiteY3" fmla="*/ 0 h 1408430"/>
                <a:gd name="connsiteX4" fmla="*/ 2388870 w 4733290"/>
                <a:gd name="connsiteY4" fmla="*/ 350520 h 1408430"/>
                <a:gd name="connsiteX5" fmla="*/ 1767840 w 4733290"/>
                <a:gd name="connsiteY5" fmla="*/ 388620 h 1408430"/>
                <a:gd name="connsiteX6" fmla="*/ 1245870 w 4733290"/>
                <a:gd name="connsiteY6" fmla="*/ 419100 h 1408430"/>
                <a:gd name="connsiteX7" fmla="*/ 434340 w 4733290"/>
                <a:gd name="connsiteY7" fmla="*/ 365760 h 1408430"/>
                <a:gd name="connsiteX8" fmla="*/ 0 w 4733290"/>
                <a:gd name="connsiteY8" fmla="*/ 406400 h 1408430"/>
                <a:gd name="connsiteX9" fmla="*/ 60960 w 4733290"/>
                <a:gd name="connsiteY9" fmla="*/ 558800 h 1408430"/>
                <a:gd name="connsiteX10" fmla="*/ 538480 w 4733290"/>
                <a:gd name="connsiteY10" fmla="*/ 599440 h 1408430"/>
                <a:gd name="connsiteX11" fmla="*/ 1016000 w 4733290"/>
                <a:gd name="connsiteY11" fmla="*/ 701040 h 1408430"/>
                <a:gd name="connsiteX12" fmla="*/ 1402080 w 4733290"/>
                <a:gd name="connsiteY12" fmla="*/ 762000 h 1408430"/>
                <a:gd name="connsiteX13" fmla="*/ 1930400 w 4733290"/>
                <a:gd name="connsiteY13" fmla="*/ 762000 h 1408430"/>
                <a:gd name="connsiteX14" fmla="*/ 2407920 w 4733290"/>
                <a:gd name="connsiteY14" fmla="*/ 876300 h 1408430"/>
                <a:gd name="connsiteX15" fmla="*/ 2717800 w 4733290"/>
                <a:gd name="connsiteY15" fmla="*/ 896620 h 1408430"/>
                <a:gd name="connsiteX16" fmla="*/ 2899410 w 4733290"/>
                <a:gd name="connsiteY16" fmla="*/ 861060 h 1408430"/>
                <a:gd name="connsiteX17" fmla="*/ 3048000 w 4733290"/>
                <a:gd name="connsiteY17" fmla="*/ 842010 h 1408430"/>
                <a:gd name="connsiteX18" fmla="*/ 3360420 w 4733290"/>
                <a:gd name="connsiteY18" fmla="*/ 845820 h 1408430"/>
                <a:gd name="connsiteX19" fmla="*/ 3615690 w 4733290"/>
                <a:gd name="connsiteY19" fmla="*/ 1013460 h 1408430"/>
                <a:gd name="connsiteX20" fmla="*/ 4029710 w 4733290"/>
                <a:gd name="connsiteY20" fmla="*/ 1408430 h 1408430"/>
                <a:gd name="connsiteX0" fmla="*/ 4733290 w 4733290"/>
                <a:gd name="connsiteY0" fmla="*/ 906780 h 1408430"/>
                <a:gd name="connsiteX1" fmla="*/ 3341370 w 4733290"/>
                <a:gd name="connsiteY1" fmla="*/ 91440 h 1408430"/>
                <a:gd name="connsiteX2" fmla="*/ 2918460 w 4733290"/>
                <a:gd name="connsiteY2" fmla="*/ 53340 h 1408430"/>
                <a:gd name="connsiteX3" fmla="*/ 2503170 w 4733290"/>
                <a:gd name="connsiteY3" fmla="*/ 0 h 1408430"/>
                <a:gd name="connsiteX4" fmla="*/ 2388870 w 4733290"/>
                <a:gd name="connsiteY4" fmla="*/ 350520 h 1408430"/>
                <a:gd name="connsiteX5" fmla="*/ 2118360 w 4733290"/>
                <a:gd name="connsiteY5" fmla="*/ 365760 h 1408430"/>
                <a:gd name="connsiteX6" fmla="*/ 1767840 w 4733290"/>
                <a:gd name="connsiteY6" fmla="*/ 388620 h 1408430"/>
                <a:gd name="connsiteX7" fmla="*/ 1245870 w 4733290"/>
                <a:gd name="connsiteY7" fmla="*/ 419100 h 1408430"/>
                <a:gd name="connsiteX8" fmla="*/ 434340 w 4733290"/>
                <a:gd name="connsiteY8" fmla="*/ 365760 h 1408430"/>
                <a:gd name="connsiteX9" fmla="*/ 0 w 4733290"/>
                <a:gd name="connsiteY9" fmla="*/ 406400 h 1408430"/>
                <a:gd name="connsiteX10" fmla="*/ 60960 w 4733290"/>
                <a:gd name="connsiteY10" fmla="*/ 558800 h 1408430"/>
                <a:gd name="connsiteX11" fmla="*/ 538480 w 4733290"/>
                <a:gd name="connsiteY11" fmla="*/ 599440 h 1408430"/>
                <a:gd name="connsiteX12" fmla="*/ 1016000 w 4733290"/>
                <a:gd name="connsiteY12" fmla="*/ 701040 h 1408430"/>
                <a:gd name="connsiteX13" fmla="*/ 1402080 w 4733290"/>
                <a:gd name="connsiteY13" fmla="*/ 762000 h 1408430"/>
                <a:gd name="connsiteX14" fmla="*/ 1930400 w 4733290"/>
                <a:gd name="connsiteY14" fmla="*/ 762000 h 1408430"/>
                <a:gd name="connsiteX15" fmla="*/ 2407920 w 4733290"/>
                <a:gd name="connsiteY15" fmla="*/ 876300 h 1408430"/>
                <a:gd name="connsiteX16" fmla="*/ 2717800 w 4733290"/>
                <a:gd name="connsiteY16" fmla="*/ 896620 h 1408430"/>
                <a:gd name="connsiteX17" fmla="*/ 2899410 w 4733290"/>
                <a:gd name="connsiteY17" fmla="*/ 861060 h 1408430"/>
                <a:gd name="connsiteX18" fmla="*/ 3048000 w 4733290"/>
                <a:gd name="connsiteY18" fmla="*/ 842010 h 1408430"/>
                <a:gd name="connsiteX19" fmla="*/ 3360420 w 4733290"/>
                <a:gd name="connsiteY19" fmla="*/ 845820 h 1408430"/>
                <a:gd name="connsiteX20" fmla="*/ 3615690 w 4733290"/>
                <a:gd name="connsiteY20" fmla="*/ 1013460 h 1408430"/>
                <a:gd name="connsiteX21" fmla="*/ 4029710 w 4733290"/>
                <a:gd name="connsiteY21" fmla="*/ 1408430 h 1408430"/>
                <a:gd name="connsiteX0" fmla="*/ 4733290 w 4733290"/>
                <a:gd name="connsiteY0" fmla="*/ 906780 h 1408430"/>
                <a:gd name="connsiteX1" fmla="*/ 3341370 w 4733290"/>
                <a:gd name="connsiteY1" fmla="*/ 91440 h 1408430"/>
                <a:gd name="connsiteX2" fmla="*/ 2918460 w 4733290"/>
                <a:gd name="connsiteY2" fmla="*/ 53340 h 1408430"/>
                <a:gd name="connsiteX3" fmla="*/ 2503170 w 4733290"/>
                <a:gd name="connsiteY3" fmla="*/ 0 h 1408430"/>
                <a:gd name="connsiteX4" fmla="*/ 2388870 w 4733290"/>
                <a:gd name="connsiteY4" fmla="*/ 236220 h 1408430"/>
                <a:gd name="connsiteX5" fmla="*/ 2118360 w 4733290"/>
                <a:gd name="connsiteY5" fmla="*/ 365760 h 1408430"/>
                <a:gd name="connsiteX6" fmla="*/ 1767840 w 4733290"/>
                <a:gd name="connsiteY6" fmla="*/ 388620 h 1408430"/>
                <a:gd name="connsiteX7" fmla="*/ 1245870 w 4733290"/>
                <a:gd name="connsiteY7" fmla="*/ 419100 h 1408430"/>
                <a:gd name="connsiteX8" fmla="*/ 434340 w 4733290"/>
                <a:gd name="connsiteY8" fmla="*/ 365760 h 1408430"/>
                <a:gd name="connsiteX9" fmla="*/ 0 w 4733290"/>
                <a:gd name="connsiteY9" fmla="*/ 406400 h 1408430"/>
                <a:gd name="connsiteX10" fmla="*/ 60960 w 4733290"/>
                <a:gd name="connsiteY10" fmla="*/ 558800 h 1408430"/>
                <a:gd name="connsiteX11" fmla="*/ 538480 w 4733290"/>
                <a:gd name="connsiteY11" fmla="*/ 599440 h 1408430"/>
                <a:gd name="connsiteX12" fmla="*/ 1016000 w 4733290"/>
                <a:gd name="connsiteY12" fmla="*/ 701040 h 1408430"/>
                <a:gd name="connsiteX13" fmla="*/ 1402080 w 4733290"/>
                <a:gd name="connsiteY13" fmla="*/ 762000 h 1408430"/>
                <a:gd name="connsiteX14" fmla="*/ 1930400 w 4733290"/>
                <a:gd name="connsiteY14" fmla="*/ 762000 h 1408430"/>
                <a:gd name="connsiteX15" fmla="*/ 2407920 w 4733290"/>
                <a:gd name="connsiteY15" fmla="*/ 876300 h 1408430"/>
                <a:gd name="connsiteX16" fmla="*/ 2717800 w 4733290"/>
                <a:gd name="connsiteY16" fmla="*/ 896620 h 1408430"/>
                <a:gd name="connsiteX17" fmla="*/ 2899410 w 4733290"/>
                <a:gd name="connsiteY17" fmla="*/ 861060 h 1408430"/>
                <a:gd name="connsiteX18" fmla="*/ 3048000 w 4733290"/>
                <a:gd name="connsiteY18" fmla="*/ 842010 h 1408430"/>
                <a:gd name="connsiteX19" fmla="*/ 3360420 w 4733290"/>
                <a:gd name="connsiteY19" fmla="*/ 845820 h 1408430"/>
                <a:gd name="connsiteX20" fmla="*/ 3615690 w 4733290"/>
                <a:gd name="connsiteY20" fmla="*/ 1013460 h 1408430"/>
                <a:gd name="connsiteX21" fmla="*/ 4029710 w 4733290"/>
                <a:gd name="connsiteY21" fmla="*/ 1408430 h 1408430"/>
                <a:gd name="connsiteX0" fmla="*/ 4733290 w 4733290"/>
                <a:gd name="connsiteY0" fmla="*/ 906780 h 1408430"/>
                <a:gd name="connsiteX1" fmla="*/ 3341370 w 4733290"/>
                <a:gd name="connsiteY1" fmla="*/ 91440 h 1408430"/>
                <a:gd name="connsiteX2" fmla="*/ 2918460 w 4733290"/>
                <a:gd name="connsiteY2" fmla="*/ 53340 h 1408430"/>
                <a:gd name="connsiteX3" fmla="*/ 2503170 w 4733290"/>
                <a:gd name="connsiteY3" fmla="*/ 0 h 1408430"/>
                <a:gd name="connsiteX4" fmla="*/ 2388870 w 4733290"/>
                <a:gd name="connsiteY4" fmla="*/ 236220 h 1408430"/>
                <a:gd name="connsiteX5" fmla="*/ 2103120 w 4733290"/>
                <a:gd name="connsiteY5" fmla="*/ 350520 h 1408430"/>
                <a:gd name="connsiteX6" fmla="*/ 1767840 w 4733290"/>
                <a:gd name="connsiteY6" fmla="*/ 388620 h 1408430"/>
                <a:gd name="connsiteX7" fmla="*/ 1245870 w 4733290"/>
                <a:gd name="connsiteY7" fmla="*/ 419100 h 1408430"/>
                <a:gd name="connsiteX8" fmla="*/ 434340 w 4733290"/>
                <a:gd name="connsiteY8" fmla="*/ 365760 h 1408430"/>
                <a:gd name="connsiteX9" fmla="*/ 0 w 4733290"/>
                <a:gd name="connsiteY9" fmla="*/ 406400 h 1408430"/>
                <a:gd name="connsiteX10" fmla="*/ 60960 w 4733290"/>
                <a:gd name="connsiteY10" fmla="*/ 558800 h 1408430"/>
                <a:gd name="connsiteX11" fmla="*/ 538480 w 4733290"/>
                <a:gd name="connsiteY11" fmla="*/ 599440 h 1408430"/>
                <a:gd name="connsiteX12" fmla="*/ 1016000 w 4733290"/>
                <a:gd name="connsiteY12" fmla="*/ 701040 h 1408430"/>
                <a:gd name="connsiteX13" fmla="*/ 1402080 w 4733290"/>
                <a:gd name="connsiteY13" fmla="*/ 762000 h 1408430"/>
                <a:gd name="connsiteX14" fmla="*/ 1930400 w 4733290"/>
                <a:gd name="connsiteY14" fmla="*/ 762000 h 1408430"/>
                <a:gd name="connsiteX15" fmla="*/ 2407920 w 4733290"/>
                <a:gd name="connsiteY15" fmla="*/ 876300 h 1408430"/>
                <a:gd name="connsiteX16" fmla="*/ 2717800 w 4733290"/>
                <a:gd name="connsiteY16" fmla="*/ 896620 h 1408430"/>
                <a:gd name="connsiteX17" fmla="*/ 2899410 w 4733290"/>
                <a:gd name="connsiteY17" fmla="*/ 861060 h 1408430"/>
                <a:gd name="connsiteX18" fmla="*/ 3048000 w 4733290"/>
                <a:gd name="connsiteY18" fmla="*/ 842010 h 1408430"/>
                <a:gd name="connsiteX19" fmla="*/ 3360420 w 4733290"/>
                <a:gd name="connsiteY19" fmla="*/ 845820 h 1408430"/>
                <a:gd name="connsiteX20" fmla="*/ 3615690 w 4733290"/>
                <a:gd name="connsiteY20" fmla="*/ 1013460 h 1408430"/>
                <a:gd name="connsiteX21" fmla="*/ 4029710 w 4733290"/>
                <a:gd name="connsiteY21" fmla="*/ 1408430 h 1408430"/>
                <a:gd name="connsiteX0" fmla="*/ 4733290 w 4733290"/>
                <a:gd name="connsiteY0" fmla="*/ 906780 h 1408430"/>
                <a:gd name="connsiteX1" fmla="*/ 3341370 w 4733290"/>
                <a:gd name="connsiteY1" fmla="*/ 91440 h 1408430"/>
                <a:gd name="connsiteX2" fmla="*/ 2918460 w 4733290"/>
                <a:gd name="connsiteY2" fmla="*/ 53340 h 1408430"/>
                <a:gd name="connsiteX3" fmla="*/ 2503170 w 4733290"/>
                <a:gd name="connsiteY3" fmla="*/ 0 h 1408430"/>
                <a:gd name="connsiteX4" fmla="*/ 2335530 w 4733290"/>
                <a:gd name="connsiteY4" fmla="*/ 167640 h 1408430"/>
                <a:gd name="connsiteX5" fmla="*/ 2103120 w 4733290"/>
                <a:gd name="connsiteY5" fmla="*/ 350520 h 1408430"/>
                <a:gd name="connsiteX6" fmla="*/ 1767840 w 4733290"/>
                <a:gd name="connsiteY6" fmla="*/ 388620 h 1408430"/>
                <a:gd name="connsiteX7" fmla="*/ 1245870 w 4733290"/>
                <a:gd name="connsiteY7" fmla="*/ 419100 h 1408430"/>
                <a:gd name="connsiteX8" fmla="*/ 434340 w 4733290"/>
                <a:gd name="connsiteY8" fmla="*/ 365760 h 1408430"/>
                <a:gd name="connsiteX9" fmla="*/ 0 w 4733290"/>
                <a:gd name="connsiteY9" fmla="*/ 406400 h 1408430"/>
                <a:gd name="connsiteX10" fmla="*/ 60960 w 4733290"/>
                <a:gd name="connsiteY10" fmla="*/ 558800 h 1408430"/>
                <a:gd name="connsiteX11" fmla="*/ 538480 w 4733290"/>
                <a:gd name="connsiteY11" fmla="*/ 599440 h 1408430"/>
                <a:gd name="connsiteX12" fmla="*/ 1016000 w 4733290"/>
                <a:gd name="connsiteY12" fmla="*/ 701040 h 1408430"/>
                <a:gd name="connsiteX13" fmla="*/ 1402080 w 4733290"/>
                <a:gd name="connsiteY13" fmla="*/ 762000 h 1408430"/>
                <a:gd name="connsiteX14" fmla="*/ 1930400 w 4733290"/>
                <a:gd name="connsiteY14" fmla="*/ 762000 h 1408430"/>
                <a:gd name="connsiteX15" fmla="*/ 2407920 w 4733290"/>
                <a:gd name="connsiteY15" fmla="*/ 876300 h 1408430"/>
                <a:gd name="connsiteX16" fmla="*/ 2717800 w 4733290"/>
                <a:gd name="connsiteY16" fmla="*/ 896620 h 1408430"/>
                <a:gd name="connsiteX17" fmla="*/ 2899410 w 4733290"/>
                <a:gd name="connsiteY17" fmla="*/ 861060 h 1408430"/>
                <a:gd name="connsiteX18" fmla="*/ 3048000 w 4733290"/>
                <a:gd name="connsiteY18" fmla="*/ 842010 h 1408430"/>
                <a:gd name="connsiteX19" fmla="*/ 3360420 w 4733290"/>
                <a:gd name="connsiteY19" fmla="*/ 845820 h 1408430"/>
                <a:gd name="connsiteX20" fmla="*/ 3615690 w 4733290"/>
                <a:gd name="connsiteY20" fmla="*/ 1013460 h 1408430"/>
                <a:gd name="connsiteX21" fmla="*/ 4029710 w 4733290"/>
                <a:gd name="connsiteY21" fmla="*/ 1408430 h 1408430"/>
                <a:gd name="connsiteX0" fmla="*/ 4733290 w 4733290"/>
                <a:gd name="connsiteY0" fmla="*/ 960120 h 1461770"/>
                <a:gd name="connsiteX1" fmla="*/ 3341370 w 4733290"/>
                <a:gd name="connsiteY1" fmla="*/ 144780 h 1461770"/>
                <a:gd name="connsiteX2" fmla="*/ 2918460 w 4733290"/>
                <a:gd name="connsiteY2" fmla="*/ 106680 h 1461770"/>
                <a:gd name="connsiteX3" fmla="*/ 2503170 w 4733290"/>
                <a:gd name="connsiteY3" fmla="*/ 0 h 1461770"/>
                <a:gd name="connsiteX4" fmla="*/ 2335530 w 4733290"/>
                <a:gd name="connsiteY4" fmla="*/ 220980 h 1461770"/>
                <a:gd name="connsiteX5" fmla="*/ 2103120 w 4733290"/>
                <a:gd name="connsiteY5" fmla="*/ 403860 h 1461770"/>
                <a:gd name="connsiteX6" fmla="*/ 1767840 w 4733290"/>
                <a:gd name="connsiteY6" fmla="*/ 441960 h 1461770"/>
                <a:gd name="connsiteX7" fmla="*/ 1245870 w 4733290"/>
                <a:gd name="connsiteY7" fmla="*/ 472440 h 1461770"/>
                <a:gd name="connsiteX8" fmla="*/ 434340 w 4733290"/>
                <a:gd name="connsiteY8" fmla="*/ 419100 h 1461770"/>
                <a:gd name="connsiteX9" fmla="*/ 0 w 4733290"/>
                <a:gd name="connsiteY9" fmla="*/ 459740 h 1461770"/>
                <a:gd name="connsiteX10" fmla="*/ 60960 w 4733290"/>
                <a:gd name="connsiteY10" fmla="*/ 612140 h 1461770"/>
                <a:gd name="connsiteX11" fmla="*/ 538480 w 4733290"/>
                <a:gd name="connsiteY11" fmla="*/ 652780 h 1461770"/>
                <a:gd name="connsiteX12" fmla="*/ 1016000 w 4733290"/>
                <a:gd name="connsiteY12" fmla="*/ 754380 h 1461770"/>
                <a:gd name="connsiteX13" fmla="*/ 1402080 w 4733290"/>
                <a:gd name="connsiteY13" fmla="*/ 815340 h 1461770"/>
                <a:gd name="connsiteX14" fmla="*/ 1930400 w 4733290"/>
                <a:gd name="connsiteY14" fmla="*/ 815340 h 1461770"/>
                <a:gd name="connsiteX15" fmla="*/ 2407920 w 4733290"/>
                <a:gd name="connsiteY15" fmla="*/ 929640 h 1461770"/>
                <a:gd name="connsiteX16" fmla="*/ 2717800 w 4733290"/>
                <a:gd name="connsiteY16" fmla="*/ 949960 h 1461770"/>
                <a:gd name="connsiteX17" fmla="*/ 2899410 w 4733290"/>
                <a:gd name="connsiteY17" fmla="*/ 914400 h 1461770"/>
                <a:gd name="connsiteX18" fmla="*/ 3048000 w 4733290"/>
                <a:gd name="connsiteY18" fmla="*/ 895350 h 1461770"/>
                <a:gd name="connsiteX19" fmla="*/ 3360420 w 4733290"/>
                <a:gd name="connsiteY19" fmla="*/ 899160 h 1461770"/>
                <a:gd name="connsiteX20" fmla="*/ 3615690 w 4733290"/>
                <a:gd name="connsiteY20" fmla="*/ 1066800 h 1461770"/>
                <a:gd name="connsiteX21" fmla="*/ 4029710 w 4733290"/>
                <a:gd name="connsiteY21" fmla="*/ 1461770 h 1461770"/>
                <a:gd name="connsiteX0" fmla="*/ 4733290 w 4733290"/>
                <a:gd name="connsiteY0" fmla="*/ 960120 h 1461770"/>
                <a:gd name="connsiteX1" fmla="*/ 3341370 w 4733290"/>
                <a:gd name="connsiteY1" fmla="*/ 144780 h 1461770"/>
                <a:gd name="connsiteX2" fmla="*/ 3002280 w 4733290"/>
                <a:gd name="connsiteY2" fmla="*/ 7620 h 1461770"/>
                <a:gd name="connsiteX3" fmla="*/ 2503170 w 4733290"/>
                <a:gd name="connsiteY3" fmla="*/ 0 h 1461770"/>
                <a:gd name="connsiteX4" fmla="*/ 2335530 w 4733290"/>
                <a:gd name="connsiteY4" fmla="*/ 220980 h 1461770"/>
                <a:gd name="connsiteX5" fmla="*/ 2103120 w 4733290"/>
                <a:gd name="connsiteY5" fmla="*/ 403860 h 1461770"/>
                <a:gd name="connsiteX6" fmla="*/ 1767840 w 4733290"/>
                <a:gd name="connsiteY6" fmla="*/ 441960 h 1461770"/>
                <a:gd name="connsiteX7" fmla="*/ 1245870 w 4733290"/>
                <a:gd name="connsiteY7" fmla="*/ 472440 h 1461770"/>
                <a:gd name="connsiteX8" fmla="*/ 434340 w 4733290"/>
                <a:gd name="connsiteY8" fmla="*/ 419100 h 1461770"/>
                <a:gd name="connsiteX9" fmla="*/ 0 w 4733290"/>
                <a:gd name="connsiteY9" fmla="*/ 459740 h 1461770"/>
                <a:gd name="connsiteX10" fmla="*/ 60960 w 4733290"/>
                <a:gd name="connsiteY10" fmla="*/ 612140 h 1461770"/>
                <a:gd name="connsiteX11" fmla="*/ 538480 w 4733290"/>
                <a:gd name="connsiteY11" fmla="*/ 652780 h 1461770"/>
                <a:gd name="connsiteX12" fmla="*/ 1016000 w 4733290"/>
                <a:gd name="connsiteY12" fmla="*/ 754380 h 1461770"/>
                <a:gd name="connsiteX13" fmla="*/ 1402080 w 4733290"/>
                <a:gd name="connsiteY13" fmla="*/ 815340 h 1461770"/>
                <a:gd name="connsiteX14" fmla="*/ 1930400 w 4733290"/>
                <a:gd name="connsiteY14" fmla="*/ 815340 h 1461770"/>
                <a:gd name="connsiteX15" fmla="*/ 2407920 w 4733290"/>
                <a:gd name="connsiteY15" fmla="*/ 929640 h 1461770"/>
                <a:gd name="connsiteX16" fmla="*/ 2717800 w 4733290"/>
                <a:gd name="connsiteY16" fmla="*/ 949960 h 1461770"/>
                <a:gd name="connsiteX17" fmla="*/ 2899410 w 4733290"/>
                <a:gd name="connsiteY17" fmla="*/ 914400 h 1461770"/>
                <a:gd name="connsiteX18" fmla="*/ 3048000 w 4733290"/>
                <a:gd name="connsiteY18" fmla="*/ 895350 h 1461770"/>
                <a:gd name="connsiteX19" fmla="*/ 3360420 w 4733290"/>
                <a:gd name="connsiteY19" fmla="*/ 899160 h 1461770"/>
                <a:gd name="connsiteX20" fmla="*/ 3615690 w 4733290"/>
                <a:gd name="connsiteY20" fmla="*/ 1066800 h 1461770"/>
                <a:gd name="connsiteX21" fmla="*/ 4029710 w 4733290"/>
                <a:gd name="connsiteY21" fmla="*/ 1461770 h 1461770"/>
                <a:gd name="connsiteX0" fmla="*/ 4733290 w 4733290"/>
                <a:gd name="connsiteY0" fmla="*/ 960120 h 1461770"/>
                <a:gd name="connsiteX1" fmla="*/ 3409950 w 4733290"/>
                <a:gd name="connsiteY1" fmla="*/ 91440 h 1461770"/>
                <a:gd name="connsiteX2" fmla="*/ 3002280 w 4733290"/>
                <a:gd name="connsiteY2" fmla="*/ 7620 h 1461770"/>
                <a:gd name="connsiteX3" fmla="*/ 2503170 w 4733290"/>
                <a:gd name="connsiteY3" fmla="*/ 0 h 1461770"/>
                <a:gd name="connsiteX4" fmla="*/ 2335530 w 4733290"/>
                <a:gd name="connsiteY4" fmla="*/ 220980 h 1461770"/>
                <a:gd name="connsiteX5" fmla="*/ 2103120 w 4733290"/>
                <a:gd name="connsiteY5" fmla="*/ 403860 h 1461770"/>
                <a:gd name="connsiteX6" fmla="*/ 1767840 w 4733290"/>
                <a:gd name="connsiteY6" fmla="*/ 441960 h 1461770"/>
                <a:gd name="connsiteX7" fmla="*/ 1245870 w 4733290"/>
                <a:gd name="connsiteY7" fmla="*/ 472440 h 1461770"/>
                <a:gd name="connsiteX8" fmla="*/ 434340 w 4733290"/>
                <a:gd name="connsiteY8" fmla="*/ 419100 h 1461770"/>
                <a:gd name="connsiteX9" fmla="*/ 0 w 4733290"/>
                <a:gd name="connsiteY9" fmla="*/ 459740 h 1461770"/>
                <a:gd name="connsiteX10" fmla="*/ 60960 w 4733290"/>
                <a:gd name="connsiteY10" fmla="*/ 612140 h 1461770"/>
                <a:gd name="connsiteX11" fmla="*/ 538480 w 4733290"/>
                <a:gd name="connsiteY11" fmla="*/ 652780 h 1461770"/>
                <a:gd name="connsiteX12" fmla="*/ 1016000 w 4733290"/>
                <a:gd name="connsiteY12" fmla="*/ 754380 h 1461770"/>
                <a:gd name="connsiteX13" fmla="*/ 1402080 w 4733290"/>
                <a:gd name="connsiteY13" fmla="*/ 815340 h 1461770"/>
                <a:gd name="connsiteX14" fmla="*/ 1930400 w 4733290"/>
                <a:gd name="connsiteY14" fmla="*/ 815340 h 1461770"/>
                <a:gd name="connsiteX15" fmla="*/ 2407920 w 4733290"/>
                <a:gd name="connsiteY15" fmla="*/ 929640 h 1461770"/>
                <a:gd name="connsiteX16" fmla="*/ 2717800 w 4733290"/>
                <a:gd name="connsiteY16" fmla="*/ 949960 h 1461770"/>
                <a:gd name="connsiteX17" fmla="*/ 2899410 w 4733290"/>
                <a:gd name="connsiteY17" fmla="*/ 914400 h 1461770"/>
                <a:gd name="connsiteX18" fmla="*/ 3048000 w 4733290"/>
                <a:gd name="connsiteY18" fmla="*/ 895350 h 1461770"/>
                <a:gd name="connsiteX19" fmla="*/ 3360420 w 4733290"/>
                <a:gd name="connsiteY19" fmla="*/ 899160 h 1461770"/>
                <a:gd name="connsiteX20" fmla="*/ 3615690 w 4733290"/>
                <a:gd name="connsiteY20" fmla="*/ 1066800 h 1461770"/>
                <a:gd name="connsiteX21" fmla="*/ 4029710 w 4733290"/>
                <a:gd name="connsiteY21" fmla="*/ 1461770 h 1461770"/>
                <a:gd name="connsiteX0" fmla="*/ 4733290 w 4733290"/>
                <a:gd name="connsiteY0" fmla="*/ 868680 h 1461770"/>
                <a:gd name="connsiteX1" fmla="*/ 3409950 w 4733290"/>
                <a:gd name="connsiteY1" fmla="*/ 91440 h 1461770"/>
                <a:gd name="connsiteX2" fmla="*/ 3002280 w 4733290"/>
                <a:gd name="connsiteY2" fmla="*/ 7620 h 1461770"/>
                <a:gd name="connsiteX3" fmla="*/ 2503170 w 4733290"/>
                <a:gd name="connsiteY3" fmla="*/ 0 h 1461770"/>
                <a:gd name="connsiteX4" fmla="*/ 2335530 w 4733290"/>
                <a:gd name="connsiteY4" fmla="*/ 220980 h 1461770"/>
                <a:gd name="connsiteX5" fmla="*/ 2103120 w 4733290"/>
                <a:gd name="connsiteY5" fmla="*/ 403860 h 1461770"/>
                <a:gd name="connsiteX6" fmla="*/ 1767840 w 4733290"/>
                <a:gd name="connsiteY6" fmla="*/ 441960 h 1461770"/>
                <a:gd name="connsiteX7" fmla="*/ 1245870 w 4733290"/>
                <a:gd name="connsiteY7" fmla="*/ 472440 h 1461770"/>
                <a:gd name="connsiteX8" fmla="*/ 434340 w 4733290"/>
                <a:gd name="connsiteY8" fmla="*/ 419100 h 1461770"/>
                <a:gd name="connsiteX9" fmla="*/ 0 w 4733290"/>
                <a:gd name="connsiteY9" fmla="*/ 459740 h 1461770"/>
                <a:gd name="connsiteX10" fmla="*/ 60960 w 4733290"/>
                <a:gd name="connsiteY10" fmla="*/ 612140 h 1461770"/>
                <a:gd name="connsiteX11" fmla="*/ 538480 w 4733290"/>
                <a:gd name="connsiteY11" fmla="*/ 652780 h 1461770"/>
                <a:gd name="connsiteX12" fmla="*/ 1016000 w 4733290"/>
                <a:gd name="connsiteY12" fmla="*/ 754380 h 1461770"/>
                <a:gd name="connsiteX13" fmla="*/ 1402080 w 4733290"/>
                <a:gd name="connsiteY13" fmla="*/ 815340 h 1461770"/>
                <a:gd name="connsiteX14" fmla="*/ 1930400 w 4733290"/>
                <a:gd name="connsiteY14" fmla="*/ 815340 h 1461770"/>
                <a:gd name="connsiteX15" fmla="*/ 2407920 w 4733290"/>
                <a:gd name="connsiteY15" fmla="*/ 929640 h 1461770"/>
                <a:gd name="connsiteX16" fmla="*/ 2717800 w 4733290"/>
                <a:gd name="connsiteY16" fmla="*/ 949960 h 1461770"/>
                <a:gd name="connsiteX17" fmla="*/ 2899410 w 4733290"/>
                <a:gd name="connsiteY17" fmla="*/ 914400 h 1461770"/>
                <a:gd name="connsiteX18" fmla="*/ 3048000 w 4733290"/>
                <a:gd name="connsiteY18" fmla="*/ 895350 h 1461770"/>
                <a:gd name="connsiteX19" fmla="*/ 3360420 w 4733290"/>
                <a:gd name="connsiteY19" fmla="*/ 899160 h 1461770"/>
                <a:gd name="connsiteX20" fmla="*/ 3615690 w 4733290"/>
                <a:gd name="connsiteY20" fmla="*/ 1066800 h 1461770"/>
                <a:gd name="connsiteX21" fmla="*/ 4029710 w 4733290"/>
                <a:gd name="connsiteY21" fmla="*/ 1461770 h 1461770"/>
                <a:gd name="connsiteX0" fmla="*/ 4943355 w 4943355"/>
                <a:gd name="connsiteY0" fmla="*/ 1066388 h 1461770"/>
                <a:gd name="connsiteX1" fmla="*/ 3409950 w 4943355"/>
                <a:gd name="connsiteY1" fmla="*/ 91440 h 1461770"/>
                <a:gd name="connsiteX2" fmla="*/ 3002280 w 4943355"/>
                <a:gd name="connsiteY2" fmla="*/ 7620 h 1461770"/>
                <a:gd name="connsiteX3" fmla="*/ 2503170 w 4943355"/>
                <a:gd name="connsiteY3" fmla="*/ 0 h 1461770"/>
                <a:gd name="connsiteX4" fmla="*/ 2335530 w 4943355"/>
                <a:gd name="connsiteY4" fmla="*/ 220980 h 1461770"/>
                <a:gd name="connsiteX5" fmla="*/ 2103120 w 4943355"/>
                <a:gd name="connsiteY5" fmla="*/ 403860 h 1461770"/>
                <a:gd name="connsiteX6" fmla="*/ 1767840 w 4943355"/>
                <a:gd name="connsiteY6" fmla="*/ 441960 h 1461770"/>
                <a:gd name="connsiteX7" fmla="*/ 1245870 w 4943355"/>
                <a:gd name="connsiteY7" fmla="*/ 472440 h 1461770"/>
                <a:gd name="connsiteX8" fmla="*/ 434340 w 4943355"/>
                <a:gd name="connsiteY8" fmla="*/ 419100 h 1461770"/>
                <a:gd name="connsiteX9" fmla="*/ 0 w 4943355"/>
                <a:gd name="connsiteY9" fmla="*/ 459740 h 1461770"/>
                <a:gd name="connsiteX10" fmla="*/ 60960 w 4943355"/>
                <a:gd name="connsiteY10" fmla="*/ 612140 h 1461770"/>
                <a:gd name="connsiteX11" fmla="*/ 538480 w 4943355"/>
                <a:gd name="connsiteY11" fmla="*/ 652780 h 1461770"/>
                <a:gd name="connsiteX12" fmla="*/ 1016000 w 4943355"/>
                <a:gd name="connsiteY12" fmla="*/ 754380 h 1461770"/>
                <a:gd name="connsiteX13" fmla="*/ 1402080 w 4943355"/>
                <a:gd name="connsiteY13" fmla="*/ 815340 h 1461770"/>
                <a:gd name="connsiteX14" fmla="*/ 1930400 w 4943355"/>
                <a:gd name="connsiteY14" fmla="*/ 815340 h 1461770"/>
                <a:gd name="connsiteX15" fmla="*/ 2407920 w 4943355"/>
                <a:gd name="connsiteY15" fmla="*/ 929640 h 1461770"/>
                <a:gd name="connsiteX16" fmla="*/ 2717800 w 4943355"/>
                <a:gd name="connsiteY16" fmla="*/ 949960 h 1461770"/>
                <a:gd name="connsiteX17" fmla="*/ 2899410 w 4943355"/>
                <a:gd name="connsiteY17" fmla="*/ 914400 h 1461770"/>
                <a:gd name="connsiteX18" fmla="*/ 3048000 w 4943355"/>
                <a:gd name="connsiteY18" fmla="*/ 895350 h 1461770"/>
                <a:gd name="connsiteX19" fmla="*/ 3360420 w 4943355"/>
                <a:gd name="connsiteY19" fmla="*/ 899160 h 1461770"/>
                <a:gd name="connsiteX20" fmla="*/ 3615690 w 4943355"/>
                <a:gd name="connsiteY20" fmla="*/ 1066800 h 1461770"/>
                <a:gd name="connsiteX21" fmla="*/ 4029710 w 4943355"/>
                <a:gd name="connsiteY21" fmla="*/ 1461770 h 1461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943355" h="1461770">
                  <a:moveTo>
                    <a:pt x="4943355" y="1066388"/>
                  </a:moveTo>
                  <a:lnTo>
                    <a:pt x="3409950" y="91440"/>
                  </a:lnTo>
                  <a:lnTo>
                    <a:pt x="3002280" y="7620"/>
                  </a:lnTo>
                  <a:lnTo>
                    <a:pt x="2503170" y="0"/>
                  </a:lnTo>
                  <a:lnTo>
                    <a:pt x="2335530" y="220980"/>
                  </a:lnTo>
                  <a:lnTo>
                    <a:pt x="2103120" y="403860"/>
                  </a:lnTo>
                  <a:lnTo>
                    <a:pt x="1767840" y="441960"/>
                  </a:lnTo>
                  <a:lnTo>
                    <a:pt x="1245870" y="472440"/>
                  </a:lnTo>
                  <a:lnTo>
                    <a:pt x="434340" y="419100"/>
                  </a:lnTo>
                  <a:lnTo>
                    <a:pt x="0" y="459740"/>
                  </a:lnTo>
                  <a:lnTo>
                    <a:pt x="60960" y="612140"/>
                  </a:lnTo>
                  <a:lnTo>
                    <a:pt x="538480" y="652780"/>
                  </a:lnTo>
                  <a:lnTo>
                    <a:pt x="1016000" y="754380"/>
                  </a:lnTo>
                  <a:lnTo>
                    <a:pt x="1402080" y="815340"/>
                  </a:lnTo>
                  <a:lnTo>
                    <a:pt x="1930400" y="815340"/>
                  </a:lnTo>
                  <a:lnTo>
                    <a:pt x="2407920" y="929640"/>
                  </a:lnTo>
                  <a:lnTo>
                    <a:pt x="2717800" y="949960"/>
                  </a:lnTo>
                  <a:lnTo>
                    <a:pt x="2899410" y="914400"/>
                  </a:lnTo>
                  <a:lnTo>
                    <a:pt x="3048000" y="895350"/>
                  </a:lnTo>
                  <a:cubicBezTo>
                    <a:pt x="3201670" y="881380"/>
                    <a:pt x="3195320" y="867410"/>
                    <a:pt x="3360420" y="899160"/>
                  </a:cubicBezTo>
                  <a:lnTo>
                    <a:pt x="3615690" y="1066800"/>
                  </a:lnTo>
                  <a:lnTo>
                    <a:pt x="4029710" y="1461770"/>
                  </a:lnTo>
                </a:path>
              </a:pathLst>
            </a:custGeom>
            <a:noFill/>
            <a:ln w="38100">
              <a:solidFill>
                <a:srgbClr val="FFFF00"/>
              </a:solidFill>
              <a:prstDash val="sysDot"/>
              <a:headEnd type="arrow" w="lg" len="sm"/>
              <a:tailEnd type="arrow" w="lg" len="sm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F1A200BE-9B48-456B-8DDB-5D6E1BD57E6D}"/>
                </a:ext>
              </a:extLst>
            </p:cNvPr>
            <p:cNvSpPr/>
            <p:nvPr/>
          </p:nvSpPr>
          <p:spPr>
            <a:xfrm>
              <a:off x="3379470" y="1356360"/>
              <a:ext cx="685800" cy="464820"/>
            </a:xfrm>
            <a:custGeom>
              <a:avLst/>
              <a:gdLst>
                <a:gd name="connsiteX0" fmla="*/ 685800 w 685800"/>
                <a:gd name="connsiteY0" fmla="*/ 464820 h 464820"/>
                <a:gd name="connsiteX1" fmla="*/ 419100 w 685800"/>
                <a:gd name="connsiteY1" fmla="*/ 293370 h 464820"/>
                <a:gd name="connsiteX2" fmla="*/ 281940 w 685800"/>
                <a:gd name="connsiteY2" fmla="*/ 106680 h 464820"/>
                <a:gd name="connsiteX3" fmla="*/ 0 w 685800"/>
                <a:gd name="connsiteY3" fmla="*/ 0 h 464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5800" h="464820">
                  <a:moveTo>
                    <a:pt x="685800" y="464820"/>
                  </a:moveTo>
                  <a:lnTo>
                    <a:pt x="419100" y="293370"/>
                  </a:lnTo>
                  <a:lnTo>
                    <a:pt x="281940" y="106680"/>
                  </a:lnTo>
                  <a:lnTo>
                    <a:pt x="0" y="0"/>
                  </a:lnTo>
                </a:path>
              </a:pathLst>
            </a:custGeom>
            <a:noFill/>
            <a:ln w="38100">
              <a:solidFill>
                <a:srgbClr val="FFFF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26152B1B-94C9-424A-891A-E4C80B2F15F4}"/>
                </a:ext>
              </a:extLst>
            </p:cNvPr>
            <p:cNvSpPr/>
            <p:nvPr/>
          </p:nvSpPr>
          <p:spPr>
            <a:xfrm>
              <a:off x="4130040" y="708660"/>
              <a:ext cx="548640" cy="1093470"/>
            </a:xfrm>
            <a:custGeom>
              <a:avLst/>
              <a:gdLst>
                <a:gd name="connsiteX0" fmla="*/ 548640 w 548640"/>
                <a:gd name="connsiteY0" fmla="*/ 0 h 1093470"/>
                <a:gd name="connsiteX1" fmla="*/ 422910 w 548640"/>
                <a:gd name="connsiteY1" fmla="*/ 259080 h 1093470"/>
                <a:gd name="connsiteX2" fmla="*/ 365760 w 548640"/>
                <a:gd name="connsiteY2" fmla="*/ 556260 h 1093470"/>
                <a:gd name="connsiteX3" fmla="*/ 0 w 548640"/>
                <a:gd name="connsiteY3" fmla="*/ 1093470 h 1093470"/>
                <a:gd name="connsiteX0" fmla="*/ 548640 w 548640"/>
                <a:gd name="connsiteY0" fmla="*/ 0 h 1093470"/>
                <a:gd name="connsiteX1" fmla="*/ 422910 w 548640"/>
                <a:gd name="connsiteY1" fmla="*/ 259080 h 1093470"/>
                <a:gd name="connsiteX2" fmla="*/ 190500 w 548640"/>
                <a:gd name="connsiteY2" fmla="*/ 605790 h 1093470"/>
                <a:gd name="connsiteX3" fmla="*/ 0 w 548640"/>
                <a:gd name="connsiteY3" fmla="*/ 1093470 h 1093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8640" h="1093470">
                  <a:moveTo>
                    <a:pt x="548640" y="0"/>
                  </a:moveTo>
                  <a:lnTo>
                    <a:pt x="422910" y="259080"/>
                  </a:lnTo>
                  <a:lnTo>
                    <a:pt x="190500" y="605790"/>
                  </a:lnTo>
                  <a:lnTo>
                    <a:pt x="0" y="1093470"/>
                  </a:lnTo>
                </a:path>
              </a:pathLst>
            </a:custGeom>
            <a:noFill/>
            <a:ln w="38100">
              <a:solidFill>
                <a:srgbClr val="FFFF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71283C04-A660-4122-89A0-AC46B8E9C45C}"/>
              </a:ext>
            </a:extLst>
          </p:cNvPr>
          <p:cNvGrpSpPr/>
          <p:nvPr/>
        </p:nvGrpSpPr>
        <p:grpSpPr>
          <a:xfrm>
            <a:off x="4415790" y="1962150"/>
            <a:ext cx="2910840" cy="2750820"/>
            <a:chOff x="4415790" y="1962150"/>
            <a:chExt cx="2910840" cy="2750820"/>
          </a:xfrm>
        </p:grpSpPr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8B28E47E-7FA5-48EE-BA95-1FFBA06E2E3E}"/>
                </a:ext>
              </a:extLst>
            </p:cNvPr>
            <p:cNvSpPr/>
            <p:nvPr/>
          </p:nvSpPr>
          <p:spPr>
            <a:xfrm>
              <a:off x="4552950" y="2632710"/>
              <a:ext cx="1760220" cy="2080260"/>
            </a:xfrm>
            <a:custGeom>
              <a:avLst/>
              <a:gdLst>
                <a:gd name="connsiteX0" fmla="*/ 0 w 3070860"/>
                <a:gd name="connsiteY0" fmla="*/ 0 h 2613660"/>
                <a:gd name="connsiteX1" fmla="*/ 704850 w 3070860"/>
                <a:gd name="connsiteY1" fmla="*/ 1226820 h 2613660"/>
                <a:gd name="connsiteX2" fmla="*/ 1219200 w 3070860"/>
                <a:gd name="connsiteY2" fmla="*/ 1421130 h 2613660"/>
                <a:gd name="connsiteX3" fmla="*/ 1554480 w 3070860"/>
                <a:gd name="connsiteY3" fmla="*/ 1901190 h 2613660"/>
                <a:gd name="connsiteX4" fmla="*/ 2293620 w 3070860"/>
                <a:gd name="connsiteY4" fmla="*/ 2476500 h 2613660"/>
                <a:gd name="connsiteX5" fmla="*/ 3070860 w 3070860"/>
                <a:gd name="connsiteY5" fmla="*/ 2613660 h 2613660"/>
                <a:gd name="connsiteX0" fmla="*/ 0 w 3070860"/>
                <a:gd name="connsiteY0" fmla="*/ 0 h 2613660"/>
                <a:gd name="connsiteX1" fmla="*/ 49530 w 3070860"/>
                <a:gd name="connsiteY1" fmla="*/ 72390 h 2613660"/>
                <a:gd name="connsiteX2" fmla="*/ 704850 w 3070860"/>
                <a:gd name="connsiteY2" fmla="*/ 1226820 h 2613660"/>
                <a:gd name="connsiteX3" fmla="*/ 1219200 w 3070860"/>
                <a:gd name="connsiteY3" fmla="*/ 1421130 h 2613660"/>
                <a:gd name="connsiteX4" fmla="*/ 1554480 w 3070860"/>
                <a:gd name="connsiteY4" fmla="*/ 1901190 h 2613660"/>
                <a:gd name="connsiteX5" fmla="*/ 2293620 w 3070860"/>
                <a:gd name="connsiteY5" fmla="*/ 2476500 h 2613660"/>
                <a:gd name="connsiteX6" fmla="*/ 3070860 w 3070860"/>
                <a:gd name="connsiteY6" fmla="*/ 2613660 h 2613660"/>
                <a:gd name="connsiteX0" fmla="*/ 0 w 3741420"/>
                <a:gd name="connsiteY0" fmla="*/ 422910 h 2541270"/>
                <a:gd name="connsiteX1" fmla="*/ 720090 w 3741420"/>
                <a:gd name="connsiteY1" fmla="*/ 0 h 2541270"/>
                <a:gd name="connsiteX2" fmla="*/ 1375410 w 3741420"/>
                <a:gd name="connsiteY2" fmla="*/ 1154430 h 2541270"/>
                <a:gd name="connsiteX3" fmla="*/ 1889760 w 3741420"/>
                <a:gd name="connsiteY3" fmla="*/ 1348740 h 2541270"/>
                <a:gd name="connsiteX4" fmla="*/ 2225040 w 3741420"/>
                <a:gd name="connsiteY4" fmla="*/ 1828800 h 2541270"/>
                <a:gd name="connsiteX5" fmla="*/ 2964180 w 3741420"/>
                <a:gd name="connsiteY5" fmla="*/ 2404110 h 2541270"/>
                <a:gd name="connsiteX6" fmla="*/ 3741420 w 3741420"/>
                <a:gd name="connsiteY6" fmla="*/ 2541270 h 2541270"/>
                <a:gd name="connsiteX0" fmla="*/ 0 w 3741420"/>
                <a:gd name="connsiteY0" fmla="*/ 495300 h 2613660"/>
                <a:gd name="connsiteX1" fmla="*/ 701040 w 3741420"/>
                <a:gd name="connsiteY1" fmla="*/ 0 h 2613660"/>
                <a:gd name="connsiteX2" fmla="*/ 1375410 w 3741420"/>
                <a:gd name="connsiteY2" fmla="*/ 1226820 h 2613660"/>
                <a:gd name="connsiteX3" fmla="*/ 1889760 w 3741420"/>
                <a:gd name="connsiteY3" fmla="*/ 1421130 h 2613660"/>
                <a:gd name="connsiteX4" fmla="*/ 2225040 w 3741420"/>
                <a:gd name="connsiteY4" fmla="*/ 1901190 h 2613660"/>
                <a:gd name="connsiteX5" fmla="*/ 2964180 w 3741420"/>
                <a:gd name="connsiteY5" fmla="*/ 2476500 h 2613660"/>
                <a:gd name="connsiteX6" fmla="*/ 3741420 w 3741420"/>
                <a:gd name="connsiteY6" fmla="*/ 2613660 h 2613660"/>
                <a:gd name="connsiteX0" fmla="*/ 0 w 3783330"/>
                <a:gd name="connsiteY0" fmla="*/ 419100 h 2613660"/>
                <a:gd name="connsiteX1" fmla="*/ 742950 w 3783330"/>
                <a:gd name="connsiteY1" fmla="*/ 0 h 2613660"/>
                <a:gd name="connsiteX2" fmla="*/ 1417320 w 3783330"/>
                <a:gd name="connsiteY2" fmla="*/ 1226820 h 2613660"/>
                <a:gd name="connsiteX3" fmla="*/ 1931670 w 3783330"/>
                <a:gd name="connsiteY3" fmla="*/ 1421130 h 2613660"/>
                <a:gd name="connsiteX4" fmla="*/ 2266950 w 3783330"/>
                <a:gd name="connsiteY4" fmla="*/ 1901190 h 2613660"/>
                <a:gd name="connsiteX5" fmla="*/ 3006090 w 3783330"/>
                <a:gd name="connsiteY5" fmla="*/ 2476500 h 2613660"/>
                <a:gd name="connsiteX6" fmla="*/ 3783330 w 3783330"/>
                <a:gd name="connsiteY6" fmla="*/ 2613660 h 2613660"/>
                <a:gd name="connsiteX0" fmla="*/ 0 w 3276600"/>
                <a:gd name="connsiteY0" fmla="*/ 251460 h 2613660"/>
                <a:gd name="connsiteX1" fmla="*/ 236220 w 3276600"/>
                <a:gd name="connsiteY1" fmla="*/ 0 h 2613660"/>
                <a:gd name="connsiteX2" fmla="*/ 910590 w 3276600"/>
                <a:gd name="connsiteY2" fmla="*/ 1226820 h 2613660"/>
                <a:gd name="connsiteX3" fmla="*/ 1424940 w 3276600"/>
                <a:gd name="connsiteY3" fmla="*/ 1421130 h 2613660"/>
                <a:gd name="connsiteX4" fmla="*/ 1760220 w 3276600"/>
                <a:gd name="connsiteY4" fmla="*/ 1901190 h 2613660"/>
                <a:gd name="connsiteX5" fmla="*/ 2499360 w 3276600"/>
                <a:gd name="connsiteY5" fmla="*/ 2476500 h 2613660"/>
                <a:gd name="connsiteX6" fmla="*/ 3276600 w 3276600"/>
                <a:gd name="connsiteY6" fmla="*/ 2613660 h 2613660"/>
                <a:gd name="connsiteX0" fmla="*/ 0 w 3276600"/>
                <a:gd name="connsiteY0" fmla="*/ 152400 h 2514600"/>
                <a:gd name="connsiteX1" fmla="*/ 320040 w 3276600"/>
                <a:gd name="connsiteY1" fmla="*/ 0 h 2514600"/>
                <a:gd name="connsiteX2" fmla="*/ 910590 w 3276600"/>
                <a:gd name="connsiteY2" fmla="*/ 1127760 h 2514600"/>
                <a:gd name="connsiteX3" fmla="*/ 1424940 w 3276600"/>
                <a:gd name="connsiteY3" fmla="*/ 1322070 h 2514600"/>
                <a:gd name="connsiteX4" fmla="*/ 1760220 w 3276600"/>
                <a:gd name="connsiteY4" fmla="*/ 1802130 h 2514600"/>
                <a:gd name="connsiteX5" fmla="*/ 2499360 w 3276600"/>
                <a:gd name="connsiteY5" fmla="*/ 2377440 h 2514600"/>
                <a:gd name="connsiteX6" fmla="*/ 3276600 w 3276600"/>
                <a:gd name="connsiteY6" fmla="*/ 2514600 h 2514600"/>
                <a:gd name="connsiteX0" fmla="*/ 0 w 3276600"/>
                <a:gd name="connsiteY0" fmla="*/ 171450 h 2533650"/>
                <a:gd name="connsiteX1" fmla="*/ 304800 w 3276600"/>
                <a:gd name="connsiteY1" fmla="*/ 0 h 2533650"/>
                <a:gd name="connsiteX2" fmla="*/ 910590 w 3276600"/>
                <a:gd name="connsiteY2" fmla="*/ 1146810 h 2533650"/>
                <a:gd name="connsiteX3" fmla="*/ 1424940 w 3276600"/>
                <a:gd name="connsiteY3" fmla="*/ 1341120 h 2533650"/>
                <a:gd name="connsiteX4" fmla="*/ 1760220 w 3276600"/>
                <a:gd name="connsiteY4" fmla="*/ 1821180 h 2533650"/>
                <a:gd name="connsiteX5" fmla="*/ 2499360 w 3276600"/>
                <a:gd name="connsiteY5" fmla="*/ 2396490 h 2533650"/>
                <a:gd name="connsiteX6" fmla="*/ 3276600 w 3276600"/>
                <a:gd name="connsiteY6" fmla="*/ 2533650 h 2533650"/>
                <a:gd name="connsiteX0" fmla="*/ 0 w 3276600"/>
                <a:gd name="connsiteY0" fmla="*/ 171450 h 2533650"/>
                <a:gd name="connsiteX1" fmla="*/ 304800 w 3276600"/>
                <a:gd name="connsiteY1" fmla="*/ 0 h 2533650"/>
                <a:gd name="connsiteX2" fmla="*/ 910590 w 3276600"/>
                <a:gd name="connsiteY2" fmla="*/ 1146810 h 2533650"/>
                <a:gd name="connsiteX3" fmla="*/ 1424940 w 3276600"/>
                <a:gd name="connsiteY3" fmla="*/ 1341120 h 2533650"/>
                <a:gd name="connsiteX4" fmla="*/ 1760220 w 3276600"/>
                <a:gd name="connsiteY4" fmla="*/ 1821180 h 2533650"/>
                <a:gd name="connsiteX5" fmla="*/ 2499360 w 3276600"/>
                <a:gd name="connsiteY5" fmla="*/ 2396490 h 2533650"/>
                <a:gd name="connsiteX6" fmla="*/ 3204210 w 3276600"/>
                <a:gd name="connsiteY6" fmla="*/ 2518410 h 2533650"/>
                <a:gd name="connsiteX7" fmla="*/ 3276600 w 3276600"/>
                <a:gd name="connsiteY7" fmla="*/ 2533650 h 2533650"/>
                <a:gd name="connsiteX0" fmla="*/ 0 w 3204210"/>
                <a:gd name="connsiteY0" fmla="*/ 171450 h 2880360"/>
                <a:gd name="connsiteX1" fmla="*/ 304800 w 3204210"/>
                <a:gd name="connsiteY1" fmla="*/ 0 h 2880360"/>
                <a:gd name="connsiteX2" fmla="*/ 910590 w 3204210"/>
                <a:gd name="connsiteY2" fmla="*/ 1146810 h 2880360"/>
                <a:gd name="connsiteX3" fmla="*/ 1424940 w 3204210"/>
                <a:gd name="connsiteY3" fmla="*/ 1341120 h 2880360"/>
                <a:gd name="connsiteX4" fmla="*/ 1760220 w 3204210"/>
                <a:gd name="connsiteY4" fmla="*/ 1821180 h 2880360"/>
                <a:gd name="connsiteX5" fmla="*/ 2499360 w 3204210"/>
                <a:gd name="connsiteY5" fmla="*/ 2396490 h 2880360"/>
                <a:gd name="connsiteX6" fmla="*/ 3204210 w 3204210"/>
                <a:gd name="connsiteY6" fmla="*/ 2518410 h 2880360"/>
                <a:gd name="connsiteX7" fmla="*/ 3131820 w 3204210"/>
                <a:gd name="connsiteY7" fmla="*/ 2880360 h 2880360"/>
                <a:gd name="connsiteX0" fmla="*/ 0 w 3204210"/>
                <a:gd name="connsiteY0" fmla="*/ 171450 h 2880360"/>
                <a:gd name="connsiteX1" fmla="*/ 304800 w 3204210"/>
                <a:gd name="connsiteY1" fmla="*/ 0 h 2880360"/>
                <a:gd name="connsiteX2" fmla="*/ 910590 w 3204210"/>
                <a:gd name="connsiteY2" fmla="*/ 1146810 h 2880360"/>
                <a:gd name="connsiteX3" fmla="*/ 1334453 w 3204210"/>
                <a:gd name="connsiteY3" fmla="*/ 1474470 h 2880360"/>
                <a:gd name="connsiteX4" fmla="*/ 1760220 w 3204210"/>
                <a:gd name="connsiteY4" fmla="*/ 1821180 h 2880360"/>
                <a:gd name="connsiteX5" fmla="*/ 2499360 w 3204210"/>
                <a:gd name="connsiteY5" fmla="*/ 2396490 h 2880360"/>
                <a:gd name="connsiteX6" fmla="*/ 3204210 w 3204210"/>
                <a:gd name="connsiteY6" fmla="*/ 2518410 h 2880360"/>
                <a:gd name="connsiteX7" fmla="*/ 3131820 w 3204210"/>
                <a:gd name="connsiteY7" fmla="*/ 2880360 h 2880360"/>
                <a:gd name="connsiteX0" fmla="*/ 0 w 3204210"/>
                <a:gd name="connsiteY0" fmla="*/ 171450 h 2880360"/>
                <a:gd name="connsiteX1" fmla="*/ 304800 w 3204210"/>
                <a:gd name="connsiteY1" fmla="*/ 0 h 2880360"/>
                <a:gd name="connsiteX2" fmla="*/ 910590 w 3204210"/>
                <a:gd name="connsiteY2" fmla="*/ 1146810 h 2880360"/>
                <a:gd name="connsiteX3" fmla="*/ 1334453 w 3204210"/>
                <a:gd name="connsiteY3" fmla="*/ 1474470 h 2880360"/>
                <a:gd name="connsiteX4" fmla="*/ 1760220 w 3204210"/>
                <a:gd name="connsiteY4" fmla="*/ 1821180 h 2880360"/>
                <a:gd name="connsiteX5" fmla="*/ 3204210 w 3204210"/>
                <a:gd name="connsiteY5" fmla="*/ 2518410 h 2880360"/>
                <a:gd name="connsiteX6" fmla="*/ 3131820 w 3204210"/>
                <a:gd name="connsiteY6" fmla="*/ 2880360 h 2880360"/>
                <a:gd name="connsiteX0" fmla="*/ 0 w 3131820"/>
                <a:gd name="connsiteY0" fmla="*/ 171450 h 2880360"/>
                <a:gd name="connsiteX1" fmla="*/ 304800 w 3131820"/>
                <a:gd name="connsiteY1" fmla="*/ 0 h 2880360"/>
                <a:gd name="connsiteX2" fmla="*/ 910590 w 3131820"/>
                <a:gd name="connsiteY2" fmla="*/ 1146810 h 2880360"/>
                <a:gd name="connsiteX3" fmla="*/ 1334453 w 3131820"/>
                <a:gd name="connsiteY3" fmla="*/ 1474470 h 2880360"/>
                <a:gd name="connsiteX4" fmla="*/ 1760220 w 3131820"/>
                <a:gd name="connsiteY4" fmla="*/ 1821180 h 2880360"/>
                <a:gd name="connsiteX5" fmla="*/ 3131820 w 3131820"/>
                <a:gd name="connsiteY5" fmla="*/ 2880360 h 2880360"/>
                <a:gd name="connsiteX0" fmla="*/ 0 w 1760220"/>
                <a:gd name="connsiteY0" fmla="*/ 171450 h 2080260"/>
                <a:gd name="connsiteX1" fmla="*/ 304800 w 1760220"/>
                <a:gd name="connsiteY1" fmla="*/ 0 h 2080260"/>
                <a:gd name="connsiteX2" fmla="*/ 910590 w 1760220"/>
                <a:gd name="connsiteY2" fmla="*/ 1146810 h 2080260"/>
                <a:gd name="connsiteX3" fmla="*/ 1334453 w 1760220"/>
                <a:gd name="connsiteY3" fmla="*/ 1474470 h 2080260"/>
                <a:gd name="connsiteX4" fmla="*/ 1760220 w 1760220"/>
                <a:gd name="connsiteY4" fmla="*/ 1821180 h 2080260"/>
                <a:gd name="connsiteX5" fmla="*/ 1536383 w 1760220"/>
                <a:gd name="connsiteY5" fmla="*/ 2080260 h 208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60220" h="2080260">
                  <a:moveTo>
                    <a:pt x="0" y="171450"/>
                  </a:moveTo>
                  <a:lnTo>
                    <a:pt x="304800" y="0"/>
                  </a:lnTo>
                  <a:lnTo>
                    <a:pt x="910590" y="1146810"/>
                  </a:lnTo>
                  <a:lnTo>
                    <a:pt x="1334453" y="1474470"/>
                  </a:lnTo>
                  <a:lnTo>
                    <a:pt x="1760220" y="1821180"/>
                  </a:lnTo>
                  <a:lnTo>
                    <a:pt x="1536383" y="2080260"/>
                  </a:lnTo>
                </a:path>
              </a:pathLst>
            </a:custGeom>
            <a:noFill/>
            <a:ln w="6350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5FDA10B3-559F-4628-B9C2-71D3A6E33227}"/>
                </a:ext>
              </a:extLst>
            </p:cNvPr>
            <p:cNvSpPr/>
            <p:nvPr/>
          </p:nvSpPr>
          <p:spPr>
            <a:xfrm>
              <a:off x="4415790" y="1962150"/>
              <a:ext cx="621030" cy="586740"/>
            </a:xfrm>
            <a:custGeom>
              <a:avLst/>
              <a:gdLst>
                <a:gd name="connsiteX0" fmla="*/ 396240 w 621030"/>
                <a:gd name="connsiteY0" fmla="*/ 586740 h 586740"/>
                <a:gd name="connsiteX1" fmla="*/ 621030 w 621030"/>
                <a:gd name="connsiteY1" fmla="*/ 445770 h 586740"/>
                <a:gd name="connsiteX2" fmla="*/ 594360 w 621030"/>
                <a:gd name="connsiteY2" fmla="*/ 415290 h 586740"/>
                <a:gd name="connsiteX3" fmla="*/ 422910 w 621030"/>
                <a:gd name="connsiteY3" fmla="*/ 182880 h 586740"/>
                <a:gd name="connsiteX4" fmla="*/ 179070 w 621030"/>
                <a:gd name="connsiteY4" fmla="*/ 22860 h 586740"/>
                <a:gd name="connsiteX5" fmla="*/ 91440 w 621030"/>
                <a:gd name="connsiteY5" fmla="*/ 0 h 586740"/>
                <a:gd name="connsiteX6" fmla="*/ 0 w 621030"/>
                <a:gd name="connsiteY6" fmla="*/ 247650 h 586740"/>
                <a:gd name="connsiteX7" fmla="*/ 224790 w 621030"/>
                <a:gd name="connsiteY7" fmla="*/ 422910 h 586740"/>
                <a:gd name="connsiteX8" fmla="*/ 396240 w 621030"/>
                <a:gd name="connsiteY8" fmla="*/ 586740 h 586740"/>
                <a:gd name="connsiteX0" fmla="*/ 396240 w 621030"/>
                <a:gd name="connsiteY0" fmla="*/ 586740 h 586740"/>
                <a:gd name="connsiteX1" fmla="*/ 621030 w 621030"/>
                <a:gd name="connsiteY1" fmla="*/ 445770 h 586740"/>
                <a:gd name="connsiteX2" fmla="*/ 521970 w 621030"/>
                <a:gd name="connsiteY2" fmla="*/ 304800 h 586740"/>
                <a:gd name="connsiteX3" fmla="*/ 422910 w 621030"/>
                <a:gd name="connsiteY3" fmla="*/ 182880 h 586740"/>
                <a:gd name="connsiteX4" fmla="*/ 179070 w 621030"/>
                <a:gd name="connsiteY4" fmla="*/ 22860 h 586740"/>
                <a:gd name="connsiteX5" fmla="*/ 91440 w 621030"/>
                <a:gd name="connsiteY5" fmla="*/ 0 h 586740"/>
                <a:gd name="connsiteX6" fmla="*/ 0 w 621030"/>
                <a:gd name="connsiteY6" fmla="*/ 247650 h 586740"/>
                <a:gd name="connsiteX7" fmla="*/ 224790 w 621030"/>
                <a:gd name="connsiteY7" fmla="*/ 422910 h 586740"/>
                <a:gd name="connsiteX8" fmla="*/ 396240 w 621030"/>
                <a:gd name="connsiteY8" fmla="*/ 586740 h 586740"/>
                <a:gd name="connsiteX0" fmla="*/ 396240 w 621030"/>
                <a:gd name="connsiteY0" fmla="*/ 586740 h 586740"/>
                <a:gd name="connsiteX1" fmla="*/ 621030 w 621030"/>
                <a:gd name="connsiteY1" fmla="*/ 445770 h 586740"/>
                <a:gd name="connsiteX2" fmla="*/ 521970 w 621030"/>
                <a:gd name="connsiteY2" fmla="*/ 304800 h 586740"/>
                <a:gd name="connsiteX3" fmla="*/ 350520 w 621030"/>
                <a:gd name="connsiteY3" fmla="*/ 144780 h 586740"/>
                <a:gd name="connsiteX4" fmla="*/ 179070 w 621030"/>
                <a:gd name="connsiteY4" fmla="*/ 22860 h 586740"/>
                <a:gd name="connsiteX5" fmla="*/ 91440 w 621030"/>
                <a:gd name="connsiteY5" fmla="*/ 0 h 586740"/>
                <a:gd name="connsiteX6" fmla="*/ 0 w 621030"/>
                <a:gd name="connsiteY6" fmla="*/ 247650 h 586740"/>
                <a:gd name="connsiteX7" fmla="*/ 224790 w 621030"/>
                <a:gd name="connsiteY7" fmla="*/ 422910 h 586740"/>
                <a:gd name="connsiteX8" fmla="*/ 396240 w 621030"/>
                <a:gd name="connsiteY8" fmla="*/ 586740 h 586740"/>
                <a:gd name="connsiteX0" fmla="*/ 396240 w 621030"/>
                <a:gd name="connsiteY0" fmla="*/ 586740 h 586740"/>
                <a:gd name="connsiteX1" fmla="*/ 621030 w 621030"/>
                <a:gd name="connsiteY1" fmla="*/ 445770 h 586740"/>
                <a:gd name="connsiteX2" fmla="*/ 521970 w 621030"/>
                <a:gd name="connsiteY2" fmla="*/ 304800 h 586740"/>
                <a:gd name="connsiteX3" fmla="*/ 350520 w 621030"/>
                <a:gd name="connsiteY3" fmla="*/ 144780 h 586740"/>
                <a:gd name="connsiteX4" fmla="*/ 179070 w 621030"/>
                <a:gd name="connsiteY4" fmla="*/ 22860 h 586740"/>
                <a:gd name="connsiteX5" fmla="*/ 91440 w 621030"/>
                <a:gd name="connsiteY5" fmla="*/ 0 h 586740"/>
                <a:gd name="connsiteX6" fmla="*/ 0 w 621030"/>
                <a:gd name="connsiteY6" fmla="*/ 247650 h 586740"/>
                <a:gd name="connsiteX7" fmla="*/ 224790 w 621030"/>
                <a:gd name="connsiteY7" fmla="*/ 384810 h 586740"/>
                <a:gd name="connsiteX8" fmla="*/ 396240 w 621030"/>
                <a:gd name="connsiteY8" fmla="*/ 586740 h 586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1030" h="586740">
                  <a:moveTo>
                    <a:pt x="396240" y="586740"/>
                  </a:moveTo>
                  <a:lnTo>
                    <a:pt x="621030" y="445770"/>
                  </a:lnTo>
                  <a:cubicBezTo>
                    <a:pt x="588010" y="398780"/>
                    <a:pt x="567055" y="354965"/>
                    <a:pt x="521970" y="304800"/>
                  </a:cubicBezTo>
                  <a:cubicBezTo>
                    <a:pt x="476885" y="254635"/>
                    <a:pt x="407670" y="198120"/>
                    <a:pt x="350520" y="144780"/>
                  </a:cubicBezTo>
                  <a:lnTo>
                    <a:pt x="179070" y="22860"/>
                  </a:lnTo>
                  <a:lnTo>
                    <a:pt x="91440" y="0"/>
                  </a:lnTo>
                  <a:lnTo>
                    <a:pt x="0" y="247650"/>
                  </a:lnTo>
                  <a:lnTo>
                    <a:pt x="224790" y="384810"/>
                  </a:lnTo>
                  <a:lnTo>
                    <a:pt x="396240" y="586740"/>
                  </a:lnTo>
                  <a:close/>
                </a:path>
              </a:pathLst>
            </a:custGeom>
            <a:solidFill>
              <a:schemeClr val="accent4">
                <a:lumMod val="60000"/>
                <a:lumOff val="40000"/>
                <a:alpha val="49000"/>
              </a:schemeClr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6A31DBF6-02FF-4C53-993B-7F5127FE052B}"/>
                </a:ext>
              </a:extLst>
            </p:cNvPr>
            <p:cNvSpPr/>
            <p:nvPr/>
          </p:nvSpPr>
          <p:spPr>
            <a:xfrm>
              <a:off x="6621780" y="3550920"/>
              <a:ext cx="704850" cy="628650"/>
            </a:xfrm>
            <a:custGeom>
              <a:avLst/>
              <a:gdLst>
                <a:gd name="connsiteX0" fmla="*/ 190500 w 704850"/>
                <a:gd name="connsiteY0" fmla="*/ 34290 h 628650"/>
                <a:gd name="connsiteX1" fmla="*/ 72390 w 704850"/>
                <a:gd name="connsiteY1" fmla="*/ 64770 h 628650"/>
                <a:gd name="connsiteX2" fmla="*/ 0 w 704850"/>
                <a:gd name="connsiteY2" fmla="*/ 217170 h 628650"/>
                <a:gd name="connsiteX3" fmla="*/ 57150 w 704850"/>
                <a:gd name="connsiteY3" fmla="*/ 430530 h 628650"/>
                <a:gd name="connsiteX4" fmla="*/ 163830 w 704850"/>
                <a:gd name="connsiteY4" fmla="*/ 537210 h 628650"/>
                <a:gd name="connsiteX5" fmla="*/ 300990 w 704850"/>
                <a:gd name="connsiteY5" fmla="*/ 624840 h 628650"/>
                <a:gd name="connsiteX6" fmla="*/ 457200 w 704850"/>
                <a:gd name="connsiteY6" fmla="*/ 628650 h 628650"/>
                <a:gd name="connsiteX7" fmla="*/ 624840 w 704850"/>
                <a:gd name="connsiteY7" fmla="*/ 598170 h 628650"/>
                <a:gd name="connsiteX8" fmla="*/ 655320 w 704850"/>
                <a:gd name="connsiteY8" fmla="*/ 567690 h 628650"/>
                <a:gd name="connsiteX9" fmla="*/ 704850 w 704850"/>
                <a:gd name="connsiteY9" fmla="*/ 453390 h 628650"/>
                <a:gd name="connsiteX10" fmla="*/ 704850 w 704850"/>
                <a:gd name="connsiteY10" fmla="*/ 403860 h 628650"/>
                <a:gd name="connsiteX11" fmla="*/ 681990 w 704850"/>
                <a:gd name="connsiteY11" fmla="*/ 278130 h 628650"/>
                <a:gd name="connsiteX12" fmla="*/ 666750 w 704850"/>
                <a:gd name="connsiteY12" fmla="*/ 240030 h 628650"/>
                <a:gd name="connsiteX13" fmla="*/ 601980 w 704850"/>
                <a:gd name="connsiteY13" fmla="*/ 148590 h 628650"/>
                <a:gd name="connsiteX14" fmla="*/ 438150 w 704850"/>
                <a:gd name="connsiteY14" fmla="*/ 49530 h 628650"/>
                <a:gd name="connsiteX15" fmla="*/ 407670 w 704850"/>
                <a:gd name="connsiteY15" fmla="*/ 34290 h 628650"/>
                <a:gd name="connsiteX16" fmla="*/ 312420 w 704850"/>
                <a:gd name="connsiteY16" fmla="*/ 0 h 628650"/>
                <a:gd name="connsiteX17" fmla="*/ 190500 w 704850"/>
                <a:gd name="connsiteY17" fmla="*/ 34290 h 628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704850" h="628650">
                  <a:moveTo>
                    <a:pt x="190500" y="34290"/>
                  </a:moveTo>
                  <a:lnTo>
                    <a:pt x="72390" y="64770"/>
                  </a:lnTo>
                  <a:lnTo>
                    <a:pt x="0" y="217170"/>
                  </a:lnTo>
                  <a:lnTo>
                    <a:pt x="57150" y="430530"/>
                  </a:lnTo>
                  <a:lnTo>
                    <a:pt x="163830" y="537210"/>
                  </a:lnTo>
                  <a:lnTo>
                    <a:pt x="300990" y="624840"/>
                  </a:lnTo>
                  <a:lnTo>
                    <a:pt x="457200" y="628650"/>
                  </a:lnTo>
                  <a:lnTo>
                    <a:pt x="624840" y="598170"/>
                  </a:lnTo>
                  <a:lnTo>
                    <a:pt x="655320" y="567690"/>
                  </a:lnTo>
                  <a:lnTo>
                    <a:pt x="704850" y="453390"/>
                  </a:lnTo>
                  <a:lnTo>
                    <a:pt x="704850" y="403860"/>
                  </a:lnTo>
                  <a:lnTo>
                    <a:pt x="681990" y="278130"/>
                  </a:lnTo>
                  <a:lnTo>
                    <a:pt x="666750" y="240030"/>
                  </a:lnTo>
                  <a:lnTo>
                    <a:pt x="601980" y="148590"/>
                  </a:lnTo>
                  <a:lnTo>
                    <a:pt x="438150" y="49530"/>
                  </a:lnTo>
                  <a:lnTo>
                    <a:pt x="407670" y="34290"/>
                  </a:lnTo>
                  <a:lnTo>
                    <a:pt x="312420" y="0"/>
                  </a:lnTo>
                  <a:lnTo>
                    <a:pt x="190500" y="34290"/>
                  </a:lnTo>
                  <a:close/>
                </a:path>
              </a:pathLst>
            </a:custGeom>
            <a:solidFill>
              <a:srgbClr val="98C525">
                <a:alpha val="59000"/>
              </a:srgbClr>
            </a:solidFill>
            <a:ln>
              <a:solidFill>
                <a:srgbClr val="004F39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F4C8434D-07C6-41ED-A6FA-D0F0A4AA79E5}"/>
                </a:ext>
              </a:extLst>
            </p:cNvPr>
            <p:cNvSpPr/>
            <p:nvPr/>
          </p:nvSpPr>
          <p:spPr>
            <a:xfrm rot="1990196">
              <a:off x="6400062" y="2867734"/>
              <a:ext cx="228600" cy="228600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A177A6F-FFFC-4E8E-88A9-51D4B681931E}"/>
              </a:ext>
            </a:extLst>
          </p:cNvPr>
          <p:cNvGrpSpPr/>
          <p:nvPr/>
        </p:nvGrpSpPr>
        <p:grpSpPr>
          <a:xfrm>
            <a:off x="4961742" y="1959610"/>
            <a:ext cx="4335192" cy="3151051"/>
            <a:chOff x="4961742" y="1959610"/>
            <a:chExt cx="4335192" cy="3151051"/>
          </a:xfrm>
        </p:grpSpPr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B6DB648A-DD5A-45A6-A1A4-05C6A03F175E}"/>
                </a:ext>
              </a:extLst>
            </p:cNvPr>
            <p:cNvSpPr/>
            <p:nvPr/>
          </p:nvSpPr>
          <p:spPr>
            <a:xfrm>
              <a:off x="7817459" y="4645729"/>
              <a:ext cx="53340" cy="323850"/>
            </a:xfrm>
            <a:custGeom>
              <a:avLst/>
              <a:gdLst>
                <a:gd name="connsiteX0" fmla="*/ 220980 w 220980"/>
                <a:gd name="connsiteY0" fmla="*/ 0 h 396240"/>
                <a:gd name="connsiteX1" fmla="*/ 220980 w 220980"/>
                <a:gd name="connsiteY1" fmla="*/ 0 h 396240"/>
                <a:gd name="connsiteX2" fmla="*/ 0 w 220980"/>
                <a:gd name="connsiteY2" fmla="*/ 396240 h 396240"/>
                <a:gd name="connsiteX0" fmla="*/ 53340 w 53340"/>
                <a:gd name="connsiteY0" fmla="*/ 0 h 323850"/>
                <a:gd name="connsiteX1" fmla="*/ 53340 w 53340"/>
                <a:gd name="connsiteY1" fmla="*/ 0 h 323850"/>
                <a:gd name="connsiteX2" fmla="*/ 0 w 53340"/>
                <a:gd name="connsiteY2" fmla="*/ 323850 h 323850"/>
                <a:gd name="connsiteX0" fmla="*/ 53340 w 80010"/>
                <a:gd name="connsiteY0" fmla="*/ 0 h 323850"/>
                <a:gd name="connsiteX1" fmla="*/ 80010 w 80010"/>
                <a:gd name="connsiteY1" fmla="*/ 15240 h 323850"/>
                <a:gd name="connsiteX2" fmla="*/ 0 w 80010"/>
                <a:gd name="connsiteY2" fmla="*/ 323850 h 323850"/>
                <a:gd name="connsiteX0" fmla="*/ 53340 w 53340"/>
                <a:gd name="connsiteY0" fmla="*/ 0 h 323850"/>
                <a:gd name="connsiteX1" fmla="*/ 45720 w 53340"/>
                <a:gd name="connsiteY1" fmla="*/ 95250 h 323850"/>
                <a:gd name="connsiteX2" fmla="*/ 0 w 53340"/>
                <a:gd name="connsiteY2" fmla="*/ 323850 h 323850"/>
                <a:gd name="connsiteX0" fmla="*/ 53340 w 53340"/>
                <a:gd name="connsiteY0" fmla="*/ 0 h 323850"/>
                <a:gd name="connsiteX1" fmla="*/ 0 w 53340"/>
                <a:gd name="connsiteY1" fmla="*/ 323850 h 323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3340" h="323850">
                  <a:moveTo>
                    <a:pt x="53340" y="0"/>
                  </a:moveTo>
                  <a:lnTo>
                    <a:pt x="0" y="323850"/>
                  </a:lnTo>
                </a:path>
              </a:pathLst>
            </a:custGeom>
            <a:noFill/>
            <a:ln w="38100">
              <a:solidFill>
                <a:srgbClr val="FFFF00"/>
              </a:solidFill>
              <a:headEnd type="arrow" w="lg" len="sm"/>
              <a:tailEnd type="arrow" w="lg" len="sm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D2C33DF4-197A-4DF5-BF34-BDDE1435E0DC}"/>
                </a:ext>
              </a:extLst>
            </p:cNvPr>
            <p:cNvSpPr/>
            <p:nvPr/>
          </p:nvSpPr>
          <p:spPr>
            <a:xfrm rot="3423836">
              <a:off x="8378773" y="3428693"/>
              <a:ext cx="80380" cy="943934"/>
            </a:xfrm>
            <a:custGeom>
              <a:avLst/>
              <a:gdLst>
                <a:gd name="connsiteX0" fmla="*/ 133350 w 133350"/>
                <a:gd name="connsiteY0" fmla="*/ 0 h 773430"/>
                <a:gd name="connsiteX1" fmla="*/ 0 w 133350"/>
                <a:gd name="connsiteY1" fmla="*/ 773430 h 773430"/>
                <a:gd name="connsiteX0" fmla="*/ 80380 w 80380"/>
                <a:gd name="connsiteY0" fmla="*/ 0 h 943934"/>
                <a:gd name="connsiteX1" fmla="*/ 0 w 80380"/>
                <a:gd name="connsiteY1" fmla="*/ 943934 h 9439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0380" h="943934">
                  <a:moveTo>
                    <a:pt x="80380" y="0"/>
                  </a:moveTo>
                  <a:cubicBezTo>
                    <a:pt x="35930" y="257810"/>
                    <a:pt x="44450" y="686124"/>
                    <a:pt x="0" y="943934"/>
                  </a:cubicBezTo>
                </a:path>
              </a:pathLst>
            </a:custGeom>
            <a:noFill/>
            <a:ln w="38100">
              <a:solidFill>
                <a:srgbClr val="FFFF00"/>
              </a:solidFill>
              <a:headEnd type="arrow" w="lg" len="sm"/>
              <a:tailEnd type="arrow" w="lg" len="sm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2AE77929-284A-41F8-939C-9A19EC983722}"/>
                </a:ext>
              </a:extLst>
            </p:cNvPr>
            <p:cNvSpPr/>
            <p:nvPr/>
          </p:nvSpPr>
          <p:spPr>
            <a:xfrm>
              <a:off x="6530340" y="3322372"/>
              <a:ext cx="1531620" cy="1207770"/>
            </a:xfrm>
            <a:custGeom>
              <a:avLst/>
              <a:gdLst>
                <a:gd name="connsiteX0" fmla="*/ 1211580 w 1531620"/>
                <a:gd name="connsiteY0" fmla="*/ 426720 h 1207770"/>
                <a:gd name="connsiteX1" fmla="*/ 937260 w 1531620"/>
                <a:gd name="connsiteY1" fmla="*/ 179070 h 1207770"/>
                <a:gd name="connsiteX2" fmla="*/ 716280 w 1531620"/>
                <a:gd name="connsiteY2" fmla="*/ 0 h 1207770"/>
                <a:gd name="connsiteX3" fmla="*/ 487680 w 1531620"/>
                <a:gd name="connsiteY3" fmla="*/ 137160 h 1207770"/>
                <a:gd name="connsiteX4" fmla="*/ 209550 w 1531620"/>
                <a:gd name="connsiteY4" fmla="*/ 175260 h 1207770"/>
                <a:gd name="connsiteX5" fmla="*/ 72390 w 1531620"/>
                <a:gd name="connsiteY5" fmla="*/ 240030 h 1207770"/>
                <a:gd name="connsiteX6" fmla="*/ 0 w 1531620"/>
                <a:gd name="connsiteY6" fmla="*/ 381000 h 1207770"/>
                <a:gd name="connsiteX7" fmla="*/ 3810 w 1531620"/>
                <a:gd name="connsiteY7" fmla="*/ 548640 h 1207770"/>
                <a:gd name="connsiteX8" fmla="*/ 45720 w 1531620"/>
                <a:gd name="connsiteY8" fmla="*/ 708660 h 1207770"/>
                <a:gd name="connsiteX9" fmla="*/ 232410 w 1531620"/>
                <a:gd name="connsiteY9" fmla="*/ 895350 h 1207770"/>
                <a:gd name="connsiteX10" fmla="*/ 415290 w 1531620"/>
                <a:gd name="connsiteY10" fmla="*/ 975360 h 1207770"/>
                <a:gd name="connsiteX11" fmla="*/ 586740 w 1531620"/>
                <a:gd name="connsiteY11" fmla="*/ 994410 h 1207770"/>
                <a:gd name="connsiteX12" fmla="*/ 800100 w 1531620"/>
                <a:gd name="connsiteY12" fmla="*/ 986790 h 1207770"/>
                <a:gd name="connsiteX13" fmla="*/ 956310 w 1531620"/>
                <a:gd name="connsiteY13" fmla="*/ 1021080 h 1207770"/>
                <a:gd name="connsiteX14" fmla="*/ 1078230 w 1531620"/>
                <a:gd name="connsiteY14" fmla="*/ 1108710 h 1207770"/>
                <a:gd name="connsiteX15" fmla="*/ 1101090 w 1531620"/>
                <a:gd name="connsiteY15" fmla="*/ 1135380 h 1207770"/>
                <a:gd name="connsiteX16" fmla="*/ 1215390 w 1531620"/>
                <a:gd name="connsiteY16" fmla="*/ 1207770 h 1207770"/>
                <a:gd name="connsiteX17" fmla="*/ 1356360 w 1531620"/>
                <a:gd name="connsiteY17" fmla="*/ 1203960 h 1207770"/>
                <a:gd name="connsiteX18" fmla="*/ 1478280 w 1531620"/>
                <a:gd name="connsiteY18" fmla="*/ 1123950 h 1207770"/>
                <a:gd name="connsiteX19" fmla="*/ 1531620 w 1531620"/>
                <a:gd name="connsiteY19" fmla="*/ 979170 h 1207770"/>
                <a:gd name="connsiteX20" fmla="*/ 1489710 w 1531620"/>
                <a:gd name="connsiteY20" fmla="*/ 754380 h 1207770"/>
                <a:gd name="connsiteX21" fmla="*/ 1390650 w 1531620"/>
                <a:gd name="connsiteY21" fmla="*/ 605790 h 1207770"/>
                <a:gd name="connsiteX22" fmla="*/ 1211580 w 1531620"/>
                <a:gd name="connsiteY22" fmla="*/ 426720 h 1207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531620" h="1207770">
                  <a:moveTo>
                    <a:pt x="1211580" y="426720"/>
                  </a:moveTo>
                  <a:lnTo>
                    <a:pt x="937260" y="179070"/>
                  </a:lnTo>
                  <a:lnTo>
                    <a:pt x="716280" y="0"/>
                  </a:lnTo>
                  <a:lnTo>
                    <a:pt x="487680" y="137160"/>
                  </a:lnTo>
                  <a:lnTo>
                    <a:pt x="209550" y="175260"/>
                  </a:lnTo>
                  <a:lnTo>
                    <a:pt x="72390" y="240030"/>
                  </a:lnTo>
                  <a:lnTo>
                    <a:pt x="0" y="381000"/>
                  </a:lnTo>
                  <a:lnTo>
                    <a:pt x="3810" y="548640"/>
                  </a:lnTo>
                  <a:lnTo>
                    <a:pt x="45720" y="708660"/>
                  </a:lnTo>
                  <a:lnTo>
                    <a:pt x="232410" y="895350"/>
                  </a:lnTo>
                  <a:lnTo>
                    <a:pt x="415290" y="975360"/>
                  </a:lnTo>
                  <a:lnTo>
                    <a:pt x="586740" y="994410"/>
                  </a:lnTo>
                  <a:lnTo>
                    <a:pt x="800100" y="986790"/>
                  </a:lnTo>
                  <a:lnTo>
                    <a:pt x="956310" y="1021080"/>
                  </a:lnTo>
                  <a:lnTo>
                    <a:pt x="1078230" y="1108710"/>
                  </a:lnTo>
                  <a:lnTo>
                    <a:pt x="1101090" y="1135380"/>
                  </a:lnTo>
                  <a:lnTo>
                    <a:pt x="1215390" y="1207770"/>
                  </a:lnTo>
                  <a:lnTo>
                    <a:pt x="1356360" y="1203960"/>
                  </a:lnTo>
                  <a:lnTo>
                    <a:pt x="1478280" y="1123950"/>
                  </a:lnTo>
                  <a:lnTo>
                    <a:pt x="1531620" y="979170"/>
                  </a:lnTo>
                  <a:lnTo>
                    <a:pt x="1489710" y="754380"/>
                  </a:lnTo>
                  <a:lnTo>
                    <a:pt x="1390650" y="605790"/>
                  </a:lnTo>
                  <a:lnTo>
                    <a:pt x="1211580" y="426720"/>
                  </a:lnTo>
                  <a:close/>
                </a:path>
              </a:pathLst>
            </a:custGeom>
            <a:noFill/>
            <a:ln w="38100">
              <a:solidFill>
                <a:srgbClr val="FFFF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F37782FC-DF4F-421B-8B4E-DAC569EDD868}"/>
                </a:ext>
              </a:extLst>
            </p:cNvPr>
            <p:cNvGrpSpPr/>
            <p:nvPr/>
          </p:nvGrpSpPr>
          <p:grpSpPr>
            <a:xfrm>
              <a:off x="4961742" y="1959610"/>
              <a:ext cx="2624486" cy="2436499"/>
              <a:chOff x="4961742" y="1959610"/>
              <a:chExt cx="2624486" cy="2436499"/>
            </a:xfrm>
          </p:grpSpPr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0943FD31-74A3-4420-A172-ED0DC15D0993}"/>
                  </a:ext>
                </a:extLst>
              </p:cNvPr>
              <p:cNvSpPr/>
              <p:nvPr/>
            </p:nvSpPr>
            <p:spPr>
              <a:xfrm>
                <a:off x="4961742" y="2507155"/>
                <a:ext cx="2145030" cy="659130"/>
              </a:xfrm>
              <a:custGeom>
                <a:avLst/>
                <a:gdLst>
                  <a:gd name="connsiteX0" fmla="*/ 2377440 w 2377440"/>
                  <a:gd name="connsiteY0" fmla="*/ 769620 h 769620"/>
                  <a:gd name="connsiteX1" fmla="*/ 2377440 w 2377440"/>
                  <a:gd name="connsiteY1" fmla="*/ 769620 h 769620"/>
                  <a:gd name="connsiteX2" fmla="*/ 1760220 w 2377440"/>
                  <a:gd name="connsiteY2" fmla="*/ 377190 h 769620"/>
                  <a:gd name="connsiteX3" fmla="*/ 1215390 w 2377440"/>
                  <a:gd name="connsiteY3" fmla="*/ 133350 h 769620"/>
                  <a:gd name="connsiteX4" fmla="*/ 518160 w 2377440"/>
                  <a:gd name="connsiteY4" fmla="*/ 0 h 769620"/>
                  <a:gd name="connsiteX5" fmla="*/ 0 w 2377440"/>
                  <a:gd name="connsiteY5" fmla="*/ 87630 h 769620"/>
                  <a:gd name="connsiteX0" fmla="*/ 2377440 w 2377440"/>
                  <a:gd name="connsiteY0" fmla="*/ 742950 h 742950"/>
                  <a:gd name="connsiteX1" fmla="*/ 2377440 w 2377440"/>
                  <a:gd name="connsiteY1" fmla="*/ 742950 h 742950"/>
                  <a:gd name="connsiteX2" fmla="*/ 1760220 w 2377440"/>
                  <a:gd name="connsiteY2" fmla="*/ 350520 h 742950"/>
                  <a:gd name="connsiteX3" fmla="*/ 1215390 w 2377440"/>
                  <a:gd name="connsiteY3" fmla="*/ 106680 h 742950"/>
                  <a:gd name="connsiteX4" fmla="*/ 499110 w 2377440"/>
                  <a:gd name="connsiteY4" fmla="*/ 0 h 742950"/>
                  <a:gd name="connsiteX5" fmla="*/ 0 w 2377440"/>
                  <a:gd name="connsiteY5" fmla="*/ 60960 h 742950"/>
                  <a:gd name="connsiteX0" fmla="*/ 2377440 w 2377440"/>
                  <a:gd name="connsiteY0" fmla="*/ 742950 h 742950"/>
                  <a:gd name="connsiteX1" fmla="*/ 2377440 w 2377440"/>
                  <a:gd name="connsiteY1" fmla="*/ 742950 h 742950"/>
                  <a:gd name="connsiteX2" fmla="*/ 1760220 w 2377440"/>
                  <a:gd name="connsiteY2" fmla="*/ 350520 h 742950"/>
                  <a:gd name="connsiteX3" fmla="*/ 1215390 w 2377440"/>
                  <a:gd name="connsiteY3" fmla="*/ 106680 h 742950"/>
                  <a:gd name="connsiteX4" fmla="*/ 880110 w 2377440"/>
                  <a:gd name="connsiteY4" fmla="*/ 49530 h 742950"/>
                  <a:gd name="connsiteX5" fmla="*/ 499110 w 2377440"/>
                  <a:gd name="connsiteY5" fmla="*/ 0 h 742950"/>
                  <a:gd name="connsiteX6" fmla="*/ 0 w 2377440"/>
                  <a:gd name="connsiteY6" fmla="*/ 60960 h 742950"/>
                  <a:gd name="connsiteX0" fmla="*/ 2377440 w 2377440"/>
                  <a:gd name="connsiteY0" fmla="*/ 742950 h 742950"/>
                  <a:gd name="connsiteX1" fmla="*/ 2377440 w 2377440"/>
                  <a:gd name="connsiteY1" fmla="*/ 742950 h 742950"/>
                  <a:gd name="connsiteX2" fmla="*/ 1760220 w 2377440"/>
                  <a:gd name="connsiteY2" fmla="*/ 350520 h 742950"/>
                  <a:gd name="connsiteX3" fmla="*/ 1215390 w 2377440"/>
                  <a:gd name="connsiteY3" fmla="*/ 106680 h 742950"/>
                  <a:gd name="connsiteX4" fmla="*/ 880110 w 2377440"/>
                  <a:gd name="connsiteY4" fmla="*/ 49530 h 742950"/>
                  <a:gd name="connsiteX5" fmla="*/ 499110 w 2377440"/>
                  <a:gd name="connsiteY5" fmla="*/ 0 h 742950"/>
                  <a:gd name="connsiteX6" fmla="*/ 266700 w 2377440"/>
                  <a:gd name="connsiteY6" fmla="*/ 26670 h 742950"/>
                  <a:gd name="connsiteX7" fmla="*/ 0 w 2377440"/>
                  <a:gd name="connsiteY7" fmla="*/ 60960 h 742950"/>
                  <a:gd name="connsiteX0" fmla="*/ 2377440 w 2377440"/>
                  <a:gd name="connsiteY0" fmla="*/ 735330 h 735330"/>
                  <a:gd name="connsiteX1" fmla="*/ 2377440 w 2377440"/>
                  <a:gd name="connsiteY1" fmla="*/ 735330 h 735330"/>
                  <a:gd name="connsiteX2" fmla="*/ 1760220 w 2377440"/>
                  <a:gd name="connsiteY2" fmla="*/ 342900 h 735330"/>
                  <a:gd name="connsiteX3" fmla="*/ 1215390 w 2377440"/>
                  <a:gd name="connsiteY3" fmla="*/ 99060 h 735330"/>
                  <a:gd name="connsiteX4" fmla="*/ 880110 w 2377440"/>
                  <a:gd name="connsiteY4" fmla="*/ 41910 h 735330"/>
                  <a:gd name="connsiteX5" fmla="*/ 548640 w 2377440"/>
                  <a:gd name="connsiteY5" fmla="*/ 0 h 735330"/>
                  <a:gd name="connsiteX6" fmla="*/ 266700 w 2377440"/>
                  <a:gd name="connsiteY6" fmla="*/ 19050 h 735330"/>
                  <a:gd name="connsiteX7" fmla="*/ 0 w 2377440"/>
                  <a:gd name="connsiteY7" fmla="*/ 53340 h 735330"/>
                  <a:gd name="connsiteX0" fmla="*/ 2377440 w 2377440"/>
                  <a:gd name="connsiteY0" fmla="*/ 735330 h 735330"/>
                  <a:gd name="connsiteX1" fmla="*/ 2377440 w 2377440"/>
                  <a:gd name="connsiteY1" fmla="*/ 735330 h 735330"/>
                  <a:gd name="connsiteX2" fmla="*/ 1760220 w 2377440"/>
                  <a:gd name="connsiteY2" fmla="*/ 342900 h 735330"/>
                  <a:gd name="connsiteX3" fmla="*/ 1466850 w 2377440"/>
                  <a:gd name="connsiteY3" fmla="*/ 209550 h 735330"/>
                  <a:gd name="connsiteX4" fmla="*/ 1215390 w 2377440"/>
                  <a:gd name="connsiteY4" fmla="*/ 99060 h 735330"/>
                  <a:gd name="connsiteX5" fmla="*/ 880110 w 2377440"/>
                  <a:gd name="connsiteY5" fmla="*/ 41910 h 735330"/>
                  <a:gd name="connsiteX6" fmla="*/ 548640 w 2377440"/>
                  <a:gd name="connsiteY6" fmla="*/ 0 h 735330"/>
                  <a:gd name="connsiteX7" fmla="*/ 266700 w 2377440"/>
                  <a:gd name="connsiteY7" fmla="*/ 19050 h 735330"/>
                  <a:gd name="connsiteX8" fmla="*/ 0 w 2377440"/>
                  <a:gd name="connsiteY8" fmla="*/ 53340 h 735330"/>
                  <a:gd name="connsiteX0" fmla="*/ 2377440 w 2377440"/>
                  <a:gd name="connsiteY0" fmla="*/ 735330 h 735330"/>
                  <a:gd name="connsiteX1" fmla="*/ 2377440 w 2377440"/>
                  <a:gd name="connsiteY1" fmla="*/ 735330 h 735330"/>
                  <a:gd name="connsiteX2" fmla="*/ 1760220 w 2377440"/>
                  <a:gd name="connsiteY2" fmla="*/ 342900 h 735330"/>
                  <a:gd name="connsiteX3" fmla="*/ 1527810 w 2377440"/>
                  <a:gd name="connsiteY3" fmla="*/ 213360 h 735330"/>
                  <a:gd name="connsiteX4" fmla="*/ 1215390 w 2377440"/>
                  <a:gd name="connsiteY4" fmla="*/ 99060 h 735330"/>
                  <a:gd name="connsiteX5" fmla="*/ 880110 w 2377440"/>
                  <a:gd name="connsiteY5" fmla="*/ 41910 h 735330"/>
                  <a:gd name="connsiteX6" fmla="*/ 548640 w 2377440"/>
                  <a:gd name="connsiteY6" fmla="*/ 0 h 735330"/>
                  <a:gd name="connsiteX7" fmla="*/ 266700 w 2377440"/>
                  <a:gd name="connsiteY7" fmla="*/ 19050 h 735330"/>
                  <a:gd name="connsiteX8" fmla="*/ 0 w 2377440"/>
                  <a:gd name="connsiteY8" fmla="*/ 53340 h 735330"/>
                  <a:gd name="connsiteX0" fmla="*/ 2377440 w 2377440"/>
                  <a:gd name="connsiteY0" fmla="*/ 735330 h 1040130"/>
                  <a:gd name="connsiteX1" fmla="*/ 1821180 w 2377440"/>
                  <a:gd name="connsiteY1" fmla="*/ 1040130 h 1040130"/>
                  <a:gd name="connsiteX2" fmla="*/ 1760220 w 2377440"/>
                  <a:gd name="connsiteY2" fmla="*/ 342900 h 1040130"/>
                  <a:gd name="connsiteX3" fmla="*/ 1527810 w 2377440"/>
                  <a:gd name="connsiteY3" fmla="*/ 213360 h 1040130"/>
                  <a:gd name="connsiteX4" fmla="*/ 1215390 w 2377440"/>
                  <a:gd name="connsiteY4" fmla="*/ 99060 h 1040130"/>
                  <a:gd name="connsiteX5" fmla="*/ 880110 w 2377440"/>
                  <a:gd name="connsiteY5" fmla="*/ 41910 h 1040130"/>
                  <a:gd name="connsiteX6" fmla="*/ 548640 w 2377440"/>
                  <a:gd name="connsiteY6" fmla="*/ 0 h 1040130"/>
                  <a:gd name="connsiteX7" fmla="*/ 266700 w 2377440"/>
                  <a:gd name="connsiteY7" fmla="*/ 19050 h 1040130"/>
                  <a:gd name="connsiteX8" fmla="*/ 0 w 2377440"/>
                  <a:gd name="connsiteY8" fmla="*/ 53340 h 1040130"/>
                  <a:gd name="connsiteX0" fmla="*/ 2377440 w 2377440"/>
                  <a:gd name="connsiteY0" fmla="*/ 735330 h 1049153"/>
                  <a:gd name="connsiteX1" fmla="*/ 1821180 w 2377440"/>
                  <a:gd name="connsiteY1" fmla="*/ 1040130 h 1049153"/>
                  <a:gd name="connsiteX2" fmla="*/ 1889760 w 2377440"/>
                  <a:gd name="connsiteY2" fmla="*/ 369570 h 1049153"/>
                  <a:gd name="connsiteX3" fmla="*/ 1527810 w 2377440"/>
                  <a:gd name="connsiteY3" fmla="*/ 213360 h 1049153"/>
                  <a:gd name="connsiteX4" fmla="*/ 1215390 w 2377440"/>
                  <a:gd name="connsiteY4" fmla="*/ 99060 h 1049153"/>
                  <a:gd name="connsiteX5" fmla="*/ 880110 w 2377440"/>
                  <a:gd name="connsiteY5" fmla="*/ 41910 h 1049153"/>
                  <a:gd name="connsiteX6" fmla="*/ 548640 w 2377440"/>
                  <a:gd name="connsiteY6" fmla="*/ 0 h 1049153"/>
                  <a:gd name="connsiteX7" fmla="*/ 266700 w 2377440"/>
                  <a:gd name="connsiteY7" fmla="*/ 19050 h 1049153"/>
                  <a:gd name="connsiteX8" fmla="*/ 0 w 2377440"/>
                  <a:gd name="connsiteY8" fmla="*/ 53340 h 1049153"/>
                  <a:gd name="connsiteX0" fmla="*/ 2377440 w 2377440"/>
                  <a:gd name="connsiteY0" fmla="*/ 735330 h 798809"/>
                  <a:gd name="connsiteX1" fmla="*/ 1908810 w 2377440"/>
                  <a:gd name="connsiteY1" fmla="*/ 739140 h 798809"/>
                  <a:gd name="connsiteX2" fmla="*/ 1889760 w 2377440"/>
                  <a:gd name="connsiteY2" fmla="*/ 369570 h 798809"/>
                  <a:gd name="connsiteX3" fmla="*/ 1527810 w 2377440"/>
                  <a:gd name="connsiteY3" fmla="*/ 213360 h 798809"/>
                  <a:gd name="connsiteX4" fmla="*/ 1215390 w 2377440"/>
                  <a:gd name="connsiteY4" fmla="*/ 99060 h 798809"/>
                  <a:gd name="connsiteX5" fmla="*/ 880110 w 2377440"/>
                  <a:gd name="connsiteY5" fmla="*/ 41910 h 798809"/>
                  <a:gd name="connsiteX6" fmla="*/ 548640 w 2377440"/>
                  <a:gd name="connsiteY6" fmla="*/ 0 h 798809"/>
                  <a:gd name="connsiteX7" fmla="*/ 266700 w 2377440"/>
                  <a:gd name="connsiteY7" fmla="*/ 19050 h 798809"/>
                  <a:gd name="connsiteX8" fmla="*/ 0 w 2377440"/>
                  <a:gd name="connsiteY8" fmla="*/ 53340 h 798809"/>
                  <a:gd name="connsiteX0" fmla="*/ 1973580 w 1973580"/>
                  <a:gd name="connsiteY0" fmla="*/ 906780 h 937011"/>
                  <a:gd name="connsiteX1" fmla="*/ 1908810 w 1973580"/>
                  <a:gd name="connsiteY1" fmla="*/ 739140 h 937011"/>
                  <a:gd name="connsiteX2" fmla="*/ 1889760 w 1973580"/>
                  <a:gd name="connsiteY2" fmla="*/ 369570 h 937011"/>
                  <a:gd name="connsiteX3" fmla="*/ 1527810 w 1973580"/>
                  <a:gd name="connsiteY3" fmla="*/ 213360 h 937011"/>
                  <a:gd name="connsiteX4" fmla="*/ 1215390 w 1973580"/>
                  <a:gd name="connsiteY4" fmla="*/ 99060 h 937011"/>
                  <a:gd name="connsiteX5" fmla="*/ 880110 w 1973580"/>
                  <a:gd name="connsiteY5" fmla="*/ 41910 h 937011"/>
                  <a:gd name="connsiteX6" fmla="*/ 548640 w 1973580"/>
                  <a:gd name="connsiteY6" fmla="*/ 0 h 937011"/>
                  <a:gd name="connsiteX7" fmla="*/ 266700 w 1973580"/>
                  <a:gd name="connsiteY7" fmla="*/ 19050 h 937011"/>
                  <a:gd name="connsiteX8" fmla="*/ 0 w 1973580"/>
                  <a:gd name="connsiteY8" fmla="*/ 53340 h 937011"/>
                  <a:gd name="connsiteX0" fmla="*/ 1977390 w 1977390"/>
                  <a:gd name="connsiteY0" fmla="*/ 952500 h 978886"/>
                  <a:gd name="connsiteX1" fmla="*/ 1908810 w 1977390"/>
                  <a:gd name="connsiteY1" fmla="*/ 739140 h 978886"/>
                  <a:gd name="connsiteX2" fmla="*/ 1889760 w 1977390"/>
                  <a:gd name="connsiteY2" fmla="*/ 369570 h 978886"/>
                  <a:gd name="connsiteX3" fmla="*/ 1527810 w 1977390"/>
                  <a:gd name="connsiteY3" fmla="*/ 213360 h 978886"/>
                  <a:gd name="connsiteX4" fmla="*/ 1215390 w 1977390"/>
                  <a:gd name="connsiteY4" fmla="*/ 99060 h 978886"/>
                  <a:gd name="connsiteX5" fmla="*/ 880110 w 1977390"/>
                  <a:gd name="connsiteY5" fmla="*/ 41910 h 978886"/>
                  <a:gd name="connsiteX6" fmla="*/ 548640 w 1977390"/>
                  <a:gd name="connsiteY6" fmla="*/ 0 h 978886"/>
                  <a:gd name="connsiteX7" fmla="*/ 266700 w 1977390"/>
                  <a:gd name="connsiteY7" fmla="*/ 19050 h 978886"/>
                  <a:gd name="connsiteX8" fmla="*/ 0 w 1977390"/>
                  <a:gd name="connsiteY8" fmla="*/ 53340 h 978886"/>
                  <a:gd name="connsiteX0" fmla="*/ 1977390 w 1977390"/>
                  <a:gd name="connsiteY0" fmla="*/ 952500 h 952500"/>
                  <a:gd name="connsiteX1" fmla="*/ 1908810 w 1977390"/>
                  <a:gd name="connsiteY1" fmla="*/ 739140 h 952500"/>
                  <a:gd name="connsiteX2" fmla="*/ 1889760 w 1977390"/>
                  <a:gd name="connsiteY2" fmla="*/ 369570 h 952500"/>
                  <a:gd name="connsiteX3" fmla="*/ 1527810 w 1977390"/>
                  <a:gd name="connsiteY3" fmla="*/ 213360 h 952500"/>
                  <a:gd name="connsiteX4" fmla="*/ 1215390 w 1977390"/>
                  <a:gd name="connsiteY4" fmla="*/ 99060 h 952500"/>
                  <a:gd name="connsiteX5" fmla="*/ 880110 w 1977390"/>
                  <a:gd name="connsiteY5" fmla="*/ 41910 h 952500"/>
                  <a:gd name="connsiteX6" fmla="*/ 548640 w 1977390"/>
                  <a:gd name="connsiteY6" fmla="*/ 0 h 952500"/>
                  <a:gd name="connsiteX7" fmla="*/ 266700 w 1977390"/>
                  <a:gd name="connsiteY7" fmla="*/ 19050 h 952500"/>
                  <a:gd name="connsiteX8" fmla="*/ 0 w 1977390"/>
                  <a:gd name="connsiteY8" fmla="*/ 53340 h 952500"/>
                  <a:gd name="connsiteX0" fmla="*/ 1924050 w 1924050"/>
                  <a:gd name="connsiteY0" fmla="*/ 990600 h 990600"/>
                  <a:gd name="connsiteX1" fmla="*/ 1908810 w 1924050"/>
                  <a:gd name="connsiteY1" fmla="*/ 739140 h 990600"/>
                  <a:gd name="connsiteX2" fmla="*/ 1889760 w 1924050"/>
                  <a:gd name="connsiteY2" fmla="*/ 369570 h 990600"/>
                  <a:gd name="connsiteX3" fmla="*/ 1527810 w 1924050"/>
                  <a:gd name="connsiteY3" fmla="*/ 213360 h 990600"/>
                  <a:gd name="connsiteX4" fmla="*/ 1215390 w 1924050"/>
                  <a:gd name="connsiteY4" fmla="*/ 99060 h 990600"/>
                  <a:gd name="connsiteX5" fmla="*/ 880110 w 1924050"/>
                  <a:gd name="connsiteY5" fmla="*/ 41910 h 990600"/>
                  <a:gd name="connsiteX6" fmla="*/ 548640 w 1924050"/>
                  <a:gd name="connsiteY6" fmla="*/ 0 h 990600"/>
                  <a:gd name="connsiteX7" fmla="*/ 266700 w 1924050"/>
                  <a:gd name="connsiteY7" fmla="*/ 19050 h 990600"/>
                  <a:gd name="connsiteX8" fmla="*/ 0 w 1924050"/>
                  <a:gd name="connsiteY8" fmla="*/ 53340 h 990600"/>
                  <a:gd name="connsiteX0" fmla="*/ 1924050 w 1924050"/>
                  <a:gd name="connsiteY0" fmla="*/ 990600 h 990600"/>
                  <a:gd name="connsiteX1" fmla="*/ 1908810 w 1924050"/>
                  <a:gd name="connsiteY1" fmla="*/ 739140 h 990600"/>
                  <a:gd name="connsiteX2" fmla="*/ 1889760 w 1924050"/>
                  <a:gd name="connsiteY2" fmla="*/ 369570 h 990600"/>
                  <a:gd name="connsiteX3" fmla="*/ 1527810 w 1924050"/>
                  <a:gd name="connsiteY3" fmla="*/ 213360 h 990600"/>
                  <a:gd name="connsiteX4" fmla="*/ 1215390 w 1924050"/>
                  <a:gd name="connsiteY4" fmla="*/ 99060 h 990600"/>
                  <a:gd name="connsiteX5" fmla="*/ 880110 w 1924050"/>
                  <a:gd name="connsiteY5" fmla="*/ 41910 h 990600"/>
                  <a:gd name="connsiteX6" fmla="*/ 548640 w 1924050"/>
                  <a:gd name="connsiteY6" fmla="*/ 0 h 990600"/>
                  <a:gd name="connsiteX7" fmla="*/ 266700 w 1924050"/>
                  <a:gd name="connsiteY7" fmla="*/ 19050 h 990600"/>
                  <a:gd name="connsiteX8" fmla="*/ 0 w 1924050"/>
                  <a:gd name="connsiteY8" fmla="*/ 53340 h 990600"/>
                  <a:gd name="connsiteX0" fmla="*/ 1924050 w 1924855"/>
                  <a:gd name="connsiteY0" fmla="*/ 990600 h 990600"/>
                  <a:gd name="connsiteX1" fmla="*/ 1924050 w 1924855"/>
                  <a:gd name="connsiteY1" fmla="*/ 655320 h 990600"/>
                  <a:gd name="connsiteX2" fmla="*/ 1889760 w 1924855"/>
                  <a:gd name="connsiteY2" fmla="*/ 369570 h 990600"/>
                  <a:gd name="connsiteX3" fmla="*/ 1527810 w 1924855"/>
                  <a:gd name="connsiteY3" fmla="*/ 213360 h 990600"/>
                  <a:gd name="connsiteX4" fmla="*/ 1215390 w 1924855"/>
                  <a:gd name="connsiteY4" fmla="*/ 99060 h 990600"/>
                  <a:gd name="connsiteX5" fmla="*/ 880110 w 1924855"/>
                  <a:gd name="connsiteY5" fmla="*/ 41910 h 990600"/>
                  <a:gd name="connsiteX6" fmla="*/ 548640 w 1924855"/>
                  <a:gd name="connsiteY6" fmla="*/ 0 h 990600"/>
                  <a:gd name="connsiteX7" fmla="*/ 266700 w 1924855"/>
                  <a:gd name="connsiteY7" fmla="*/ 19050 h 990600"/>
                  <a:gd name="connsiteX8" fmla="*/ 0 w 1924855"/>
                  <a:gd name="connsiteY8" fmla="*/ 53340 h 990600"/>
                  <a:gd name="connsiteX0" fmla="*/ 1924050 w 1924855"/>
                  <a:gd name="connsiteY0" fmla="*/ 990600 h 990600"/>
                  <a:gd name="connsiteX1" fmla="*/ 1924050 w 1924855"/>
                  <a:gd name="connsiteY1" fmla="*/ 655320 h 990600"/>
                  <a:gd name="connsiteX2" fmla="*/ 1889760 w 1924855"/>
                  <a:gd name="connsiteY2" fmla="*/ 369570 h 990600"/>
                  <a:gd name="connsiteX3" fmla="*/ 1527810 w 1924855"/>
                  <a:gd name="connsiteY3" fmla="*/ 213360 h 990600"/>
                  <a:gd name="connsiteX4" fmla="*/ 1215390 w 1924855"/>
                  <a:gd name="connsiteY4" fmla="*/ 99060 h 990600"/>
                  <a:gd name="connsiteX5" fmla="*/ 880110 w 1924855"/>
                  <a:gd name="connsiteY5" fmla="*/ 41910 h 990600"/>
                  <a:gd name="connsiteX6" fmla="*/ 548640 w 1924855"/>
                  <a:gd name="connsiteY6" fmla="*/ 0 h 990600"/>
                  <a:gd name="connsiteX7" fmla="*/ 266700 w 1924855"/>
                  <a:gd name="connsiteY7" fmla="*/ 19050 h 990600"/>
                  <a:gd name="connsiteX8" fmla="*/ 0 w 1924855"/>
                  <a:gd name="connsiteY8" fmla="*/ 53340 h 990600"/>
                  <a:gd name="connsiteX0" fmla="*/ 1924050 w 1924855"/>
                  <a:gd name="connsiteY0" fmla="*/ 990600 h 990600"/>
                  <a:gd name="connsiteX1" fmla="*/ 1924050 w 1924855"/>
                  <a:gd name="connsiteY1" fmla="*/ 655320 h 990600"/>
                  <a:gd name="connsiteX2" fmla="*/ 1889760 w 1924855"/>
                  <a:gd name="connsiteY2" fmla="*/ 369570 h 990600"/>
                  <a:gd name="connsiteX3" fmla="*/ 1527810 w 1924855"/>
                  <a:gd name="connsiteY3" fmla="*/ 213360 h 990600"/>
                  <a:gd name="connsiteX4" fmla="*/ 1215390 w 1924855"/>
                  <a:gd name="connsiteY4" fmla="*/ 99060 h 990600"/>
                  <a:gd name="connsiteX5" fmla="*/ 880110 w 1924855"/>
                  <a:gd name="connsiteY5" fmla="*/ 41910 h 990600"/>
                  <a:gd name="connsiteX6" fmla="*/ 548640 w 1924855"/>
                  <a:gd name="connsiteY6" fmla="*/ 0 h 990600"/>
                  <a:gd name="connsiteX7" fmla="*/ 266700 w 1924855"/>
                  <a:gd name="connsiteY7" fmla="*/ 19050 h 990600"/>
                  <a:gd name="connsiteX8" fmla="*/ 0 w 1924855"/>
                  <a:gd name="connsiteY8" fmla="*/ 53340 h 990600"/>
                  <a:gd name="connsiteX0" fmla="*/ 1924050 w 1925917"/>
                  <a:gd name="connsiteY0" fmla="*/ 990600 h 990600"/>
                  <a:gd name="connsiteX1" fmla="*/ 1924050 w 1925917"/>
                  <a:gd name="connsiteY1" fmla="*/ 655320 h 990600"/>
                  <a:gd name="connsiteX2" fmla="*/ 1866900 w 1925917"/>
                  <a:gd name="connsiteY2" fmla="*/ 426720 h 990600"/>
                  <a:gd name="connsiteX3" fmla="*/ 1527810 w 1925917"/>
                  <a:gd name="connsiteY3" fmla="*/ 213360 h 990600"/>
                  <a:gd name="connsiteX4" fmla="*/ 1215390 w 1925917"/>
                  <a:gd name="connsiteY4" fmla="*/ 99060 h 990600"/>
                  <a:gd name="connsiteX5" fmla="*/ 880110 w 1925917"/>
                  <a:gd name="connsiteY5" fmla="*/ 41910 h 990600"/>
                  <a:gd name="connsiteX6" fmla="*/ 548640 w 1925917"/>
                  <a:gd name="connsiteY6" fmla="*/ 0 h 990600"/>
                  <a:gd name="connsiteX7" fmla="*/ 266700 w 1925917"/>
                  <a:gd name="connsiteY7" fmla="*/ 19050 h 990600"/>
                  <a:gd name="connsiteX8" fmla="*/ 0 w 1925917"/>
                  <a:gd name="connsiteY8" fmla="*/ 53340 h 990600"/>
                  <a:gd name="connsiteX0" fmla="*/ 1924050 w 1925917"/>
                  <a:gd name="connsiteY0" fmla="*/ 990600 h 990600"/>
                  <a:gd name="connsiteX1" fmla="*/ 1924050 w 1925917"/>
                  <a:gd name="connsiteY1" fmla="*/ 655320 h 990600"/>
                  <a:gd name="connsiteX2" fmla="*/ 1866900 w 1925917"/>
                  <a:gd name="connsiteY2" fmla="*/ 426720 h 990600"/>
                  <a:gd name="connsiteX3" fmla="*/ 1527810 w 1925917"/>
                  <a:gd name="connsiteY3" fmla="*/ 213360 h 990600"/>
                  <a:gd name="connsiteX4" fmla="*/ 1215390 w 1925917"/>
                  <a:gd name="connsiteY4" fmla="*/ 99060 h 990600"/>
                  <a:gd name="connsiteX5" fmla="*/ 880110 w 1925917"/>
                  <a:gd name="connsiteY5" fmla="*/ 41910 h 990600"/>
                  <a:gd name="connsiteX6" fmla="*/ 548640 w 1925917"/>
                  <a:gd name="connsiteY6" fmla="*/ 0 h 990600"/>
                  <a:gd name="connsiteX7" fmla="*/ 266700 w 1925917"/>
                  <a:gd name="connsiteY7" fmla="*/ 19050 h 990600"/>
                  <a:gd name="connsiteX8" fmla="*/ 0 w 1925917"/>
                  <a:gd name="connsiteY8" fmla="*/ 53340 h 990600"/>
                  <a:gd name="connsiteX0" fmla="*/ 1924050 w 1925917"/>
                  <a:gd name="connsiteY0" fmla="*/ 990600 h 990600"/>
                  <a:gd name="connsiteX1" fmla="*/ 1924050 w 1925917"/>
                  <a:gd name="connsiteY1" fmla="*/ 655320 h 990600"/>
                  <a:gd name="connsiteX2" fmla="*/ 1866900 w 1925917"/>
                  <a:gd name="connsiteY2" fmla="*/ 453390 h 990600"/>
                  <a:gd name="connsiteX3" fmla="*/ 1527810 w 1925917"/>
                  <a:gd name="connsiteY3" fmla="*/ 213360 h 990600"/>
                  <a:gd name="connsiteX4" fmla="*/ 1215390 w 1925917"/>
                  <a:gd name="connsiteY4" fmla="*/ 99060 h 990600"/>
                  <a:gd name="connsiteX5" fmla="*/ 880110 w 1925917"/>
                  <a:gd name="connsiteY5" fmla="*/ 41910 h 990600"/>
                  <a:gd name="connsiteX6" fmla="*/ 548640 w 1925917"/>
                  <a:gd name="connsiteY6" fmla="*/ 0 h 990600"/>
                  <a:gd name="connsiteX7" fmla="*/ 266700 w 1925917"/>
                  <a:gd name="connsiteY7" fmla="*/ 19050 h 990600"/>
                  <a:gd name="connsiteX8" fmla="*/ 0 w 1925917"/>
                  <a:gd name="connsiteY8" fmla="*/ 53340 h 990600"/>
                  <a:gd name="connsiteX0" fmla="*/ 1988820 w 1988820"/>
                  <a:gd name="connsiteY0" fmla="*/ 910590 h 910590"/>
                  <a:gd name="connsiteX1" fmla="*/ 1924050 w 1988820"/>
                  <a:gd name="connsiteY1" fmla="*/ 655320 h 910590"/>
                  <a:gd name="connsiteX2" fmla="*/ 1866900 w 1988820"/>
                  <a:gd name="connsiteY2" fmla="*/ 453390 h 910590"/>
                  <a:gd name="connsiteX3" fmla="*/ 1527810 w 1988820"/>
                  <a:gd name="connsiteY3" fmla="*/ 213360 h 910590"/>
                  <a:gd name="connsiteX4" fmla="*/ 1215390 w 1988820"/>
                  <a:gd name="connsiteY4" fmla="*/ 99060 h 910590"/>
                  <a:gd name="connsiteX5" fmla="*/ 880110 w 1988820"/>
                  <a:gd name="connsiteY5" fmla="*/ 41910 h 910590"/>
                  <a:gd name="connsiteX6" fmla="*/ 548640 w 1988820"/>
                  <a:gd name="connsiteY6" fmla="*/ 0 h 910590"/>
                  <a:gd name="connsiteX7" fmla="*/ 266700 w 1988820"/>
                  <a:gd name="connsiteY7" fmla="*/ 19050 h 910590"/>
                  <a:gd name="connsiteX8" fmla="*/ 0 w 1988820"/>
                  <a:gd name="connsiteY8" fmla="*/ 53340 h 910590"/>
                  <a:gd name="connsiteX0" fmla="*/ 1988820 w 1988820"/>
                  <a:gd name="connsiteY0" fmla="*/ 910590 h 910590"/>
                  <a:gd name="connsiteX1" fmla="*/ 1924050 w 1988820"/>
                  <a:gd name="connsiteY1" fmla="*/ 655320 h 910590"/>
                  <a:gd name="connsiteX2" fmla="*/ 1866900 w 1988820"/>
                  <a:gd name="connsiteY2" fmla="*/ 453390 h 910590"/>
                  <a:gd name="connsiteX3" fmla="*/ 1527810 w 1988820"/>
                  <a:gd name="connsiteY3" fmla="*/ 213360 h 910590"/>
                  <a:gd name="connsiteX4" fmla="*/ 1215390 w 1988820"/>
                  <a:gd name="connsiteY4" fmla="*/ 99060 h 910590"/>
                  <a:gd name="connsiteX5" fmla="*/ 880110 w 1988820"/>
                  <a:gd name="connsiteY5" fmla="*/ 41910 h 910590"/>
                  <a:gd name="connsiteX6" fmla="*/ 548640 w 1988820"/>
                  <a:gd name="connsiteY6" fmla="*/ 0 h 910590"/>
                  <a:gd name="connsiteX7" fmla="*/ 266700 w 1988820"/>
                  <a:gd name="connsiteY7" fmla="*/ 19050 h 910590"/>
                  <a:gd name="connsiteX8" fmla="*/ 0 w 1988820"/>
                  <a:gd name="connsiteY8" fmla="*/ 53340 h 910590"/>
                  <a:gd name="connsiteX0" fmla="*/ 1988820 w 1988820"/>
                  <a:gd name="connsiteY0" fmla="*/ 910590 h 910590"/>
                  <a:gd name="connsiteX1" fmla="*/ 1920240 w 1988820"/>
                  <a:gd name="connsiteY1" fmla="*/ 598170 h 910590"/>
                  <a:gd name="connsiteX2" fmla="*/ 1866900 w 1988820"/>
                  <a:gd name="connsiteY2" fmla="*/ 453390 h 910590"/>
                  <a:gd name="connsiteX3" fmla="*/ 1527810 w 1988820"/>
                  <a:gd name="connsiteY3" fmla="*/ 213360 h 910590"/>
                  <a:gd name="connsiteX4" fmla="*/ 1215390 w 1988820"/>
                  <a:gd name="connsiteY4" fmla="*/ 99060 h 910590"/>
                  <a:gd name="connsiteX5" fmla="*/ 880110 w 1988820"/>
                  <a:gd name="connsiteY5" fmla="*/ 41910 h 910590"/>
                  <a:gd name="connsiteX6" fmla="*/ 548640 w 1988820"/>
                  <a:gd name="connsiteY6" fmla="*/ 0 h 910590"/>
                  <a:gd name="connsiteX7" fmla="*/ 266700 w 1988820"/>
                  <a:gd name="connsiteY7" fmla="*/ 19050 h 910590"/>
                  <a:gd name="connsiteX8" fmla="*/ 0 w 1988820"/>
                  <a:gd name="connsiteY8" fmla="*/ 53340 h 910590"/>
                  <a:gd name="connsiteX0" fmla="*/ 1988820 w 1988820"/>
                  <a:gd name="connsiteY0" fmla="*/ 910590 h 910590"/>
                  <a:gd name="connsiteX1" fmla="*/ 1920240 w 1988820"/>
                  <a:gd name="connsiteY1" fmla="*/ 598170 h 910590"/>
                  <a:gd name="connsiteX2" fmla="*/ 1866900 w 1988820"/>
                  <a:gd name="connsiteY2" fmla="*/ 453390 h 910590"/>
                  <a:gd name="connsiteX3" fmla="*/ 1527810 w 1988820"/>
                  <a:gd name="connsiteY3" fmla="*/ 213360 h 910590"/>
                  <a:gd name="connsiteX4" fmla="*/ 1215390 w 1988820"/>
                  <a:gd name="connsiteY4" fmla="*/ 99060 h 910590"/>
                  <a:gd name="connsiteX5" fmla="*/ 880110 w 1988820"/>
                  <a:gd name="connsiteY5" fmla="*/ 41910 h 910590"/>
                  <a:gd name="connsiteX6" fmla="*/ 548640 w 1988820"/>
                  <a:gd name="connsiteY6" fmla="*/ 0 h 910590"/>
                  <a:gd name="connsiteX7" fmla="*/ 266700 w 1988820"/>
                  <a:gd name="connsiteY7" fmla="*/ 19050 h 910590"/>
                  <a:gd name="connsiteX8" fmla="*/ 0 w 1988820"/>
                  <a:gd name="connsiteY8" fmla="*/ 53340 h 910590"/>
                  <a:gd name="connsiteX0" fmla="*/ 1988820 w 1988820"/>
                  <a:gd name="connsiteY0" fmla="*/ 910590 h 910590"/>
                  <a:gd name="connsiteX1" fmla="*/ 1946910 w 1988820"/>
                  <a:gd name="connsiteY1" fmla="*/ 662940 h 910590"/>
                  <a:gd name="connsiteX2" fmla="*/ 1866900 w 1988820"/>
                  <a:gd name="connsiteY2" fmla="*/ 453390 h 910590"/>
                  <a:gd name="connsiteX3" fmla="*/ 1527810 w 1988820"/>
                  <a:gd name="connsiteY3" fmla="*/ 213360 h 910590"/>
                  <a:gd name="connsiteX4" fmla="*/ 1215390 w 1988820"/>
                  <a:gd name="connsiteY4" fmla="*/ 99060 h 910590"/>
                  <a:gd name="connsiteX5" fmla="*/ 880110 w 1988820"/>
                  <a:gd name="connsiteY5" fmla="*/ 41910 h 910590"/>
                  <a:gd name="connsiteX6" fmla="*/ 548640 w 1988820"/>
                  <a:gd name="connsiteY6" fmla="*/ 0 h 910590"/>
                  <a:gd name="connsiteX7" fmla="*/ 266700 w 1988820"/>
                  <a:gd name="connsiteY7" fmla="*/ 19050 h 910590"/>
                  <a:gd name="connsiteX8" fmla="*/ 0 w 1988820"/>
                  <a:gd name="connsiteY8" fmla="*/ 53340 h 910590"/>
                  <a:gd name="connsiteX0" fmla="*/ 1988820 w 1988820"/>
                  <a:gd name="connsiteY0" fmla="*/ 910590 h 910590"/>
                  <a:gd name="connsiteX1" fmla="*/ 1946910 w 1988820"/>
                  <a:gd name="connsiteY1" fmla="*/ 662940 h 910590"/>
                  <a:gd name="connsiteX2" fmla="*/ 1809750 w 1988820"/>
                  <a:gd name="connsiteY2" fmla="*/ 392430 h 910590"/>
                  <a:gd name="connsiteX3" fmla="*/ 1527810 w 1988820"/>
                  <a:gd name="connsiteY3" fmla="*/ 213360 h 910590"/>
                  <a:gd name="connsiteX4" fmla="*/ 1215390 w 1988820"/>
                  <a:gd name="connsiteY4" fmla="*/ 99060 h 910590"/>
                  <a:gd name="connsiteX5" fmla="*/ 880110 w 1988820"/>
                  <a:gd name="connsiteY5" fmla="*/ 41910 h 910590"/>
                  <a:gd name="connsiteX6" fmla="*/ 548640 w 1988820"/>
                  <a:gd name="connsiteY6" fmla="*/ 0 h 910590"/>
                  <a:gd name="connsiteX7" fmla="*/ 266700 w 1988820"/>
                  <a:gd name="connsiteY7" fmla="*/ 19050 h 910590"/>
                  <a:gd name="connsiteX8" fmla="*/ 0 w 1988820"/>
                  <a:gd name="connsiteY8" fmla="*/ 53340 h 910590"/>
                  <a:gd name="connsiteX0" fmla="*/ 1988820 w 1988820"/>
                  <a:gd name="connsiteY0" fmla="*/ 910590 h 910590"/>
                  <a:gd name="connsiteX1" fmla="*/ 1946910 w 1988820"/>
                  <a:gd name="connsiteY1" fmla="*/ 662940 h 910590"/>
                  <a:gd name="connsiteX2" fmla="*/ 1809750 w 1988820"/>
                  <a:gd name="connsiteY2" fmla="*/ 392430 h 910590"/>
                  <a:gd name="connsiteX3" fmla="*/ 1527810 w 1988820"/>
                  <a:gd name="connsiteY3" fmla="*/ 213360 h 910590"/>
                  <a:gd name="connsiteX4" fmla="*/ 1215390 w 1988820"/>
                  <a:gd name="connsiteY4" fmla="*/ 99060 h 910590"/>
                  <a:gd name="connsiteX5" fmla="*/ 880110 w 1988820"/>
                  <a:gd name="connsiteY5" fmla="*/ 41910 h 910590"/>
                  <a:gd name="connsiteX6" fmla="*/ 548640 w 1988820"/>
                  <a:gd name="connsiteY6" fmla="*/ 0 h 910590"/>
                  <a:gd name="connsiteX7" fmla="*/ 266700 w 1988820"/>
                  <a:gd name="connsiteY7" fmla="*/ 19050 h 910590"/>
                  <a:gd name="connsiteX8" fmla="*/ 0 w 1988820"/>
                  <a:gd name="connsiteY8" fmla="*/ 53340 h 910590"/>
                  <a:gd name="connsiteX0" fmla="*/ 1988820 w 1988820"/>
                  <a:gd name="connsiteY0" fmla="*/ 910590 h 910590"/>
                  <a:gd name="connsiteX1" fmla="*/ 1946910 w 1988820"/>
                  <a:gd name="connsiteY1" fmla="*/ 662940 h 910590"/>
                  <a:gd name="connsiteX2" fmla="*/ 1809750 w 1988820"/>
                  <a:gd name="connsiteY2" fmla="*/ 392430 h 910590"/>
                  <a:gd name="connsiteX3" fmla="*/ 1527810 w 1988820"/>
                  <a:gd name="connsiteY3" fmla="*/ 213360 h 910590"/>
                  <a:gd name="connsiteX4" fmla="*/ 1215390 w 1988820"/>
                  <a:gd name="connsiteY4" fmla="*/ 99060 h 910590"/>
                  <a:gd name="connsiteX5" fmla="*/ 880110 w 1988820"/>
                  <a:gd name="connsiteY5" fmla="*/ 41910 h 910590"/>
                  <a:gd name="connsiteX6" fmla="*/ 548640 w 1988820"/>
                  <a:gd name="connsiteY6" fmla="*/ 0 h 910590"/>
                  <a:gd name="connsiteX7" fmla="*/ 266700 w 1988820"/>
                  <a:gd name="connsiteY7" fmla="*/ 19050 h 910590"/>
                  <a:gd name="connsiteX8" fmla="*/ 0 w 1988820"/>
                  <a:gd name="connsiteY8" fmla="*/ 53340 h 910590"/>
                  <a:gd name="connsiteX0" fmla="*/ 1988820 w 1988820"/>
                  <a:gd name="connsiteY0" fmla="*/ 910590 h 910590"/>
                  <a:gd name="connsiteX1" fmla="*/ 1946910 w 1988820"/>
                  <a:gd name="connsiteY1" fmla="*/ 662940 h 910590"/>
                  <a:gd name="connsiteX2" fmla="*/ 1805940 w 1988820"/>
                  <a:gd name="connsiteY2" fmla="*/ 411480 h 910590"/>
                  <a:gd name="connsiteX3" fmla="*/ 1527810 w 1988820"/>
                  <a:gd name="connsiteY3" fmla="*/ 213360 h 910590"/>
                  <a:gd name="connsiteX4" fmla="*/ 1215390 w 1988820"/>
                  <a:gd name="connsiteY4" fmla="*/ 99060 h 910590"/>
                  <a:gd name="connsiteX5" fmla="*/ 880110 w 1988820"/>
                  <a:gd name="connsiteY5" fmla="*/ 41910 h 910590"/>
                  <a:gd name="connsiteX6" fmla="*/ 548640 w 1988820"/>
                  <a:gd name="connsiteY6" fmla="*/ 0 h 910590"/>
                  <a:gd name="connsiteX7" fmla="*/ 266700 w 1988820"/>
                  <a:gd name="connsiteY7" fmla="*/ 19050 h 910590"/>
                  <a:gd name="connsiteX8" fmla="*/ 0 w 1988820"/>
                  <a:gd name="connsiteY8" fmla="*/ 53340 h 910590"/>
                  <a:gd name="connsiteX0" fmla="*/ 3086100 w 3086100"/>
                  <a:gd name="connsiteY0" fmla="*/ 1611630 h 1611630"/>
                  <a:gd name="connsiteX1" fmla="*/ 1946910 w 3086100"/>
                  <a:gd name="connsiteY1" fmla="*/ 662940 h 1611630"/>
                  <a:gd name="connsiteX2" fmla="*/ 1805940 w 3086100"/>
                  <a:gd name="connsiteY2" fmla="*/ 411480 h 1611630"/>
                  <a:gd name="connsiteX3" fmla="*/ 1527810 w 3086100"/>
                  <a:gd name="connsiteY3" fmla="*/ 213360 h 1611630"/>
                  <a:gd name="connsiteX4" fmla="*/ 1215390 w 3086100"/>
                  <a:gd name="connsiteY4" fmla="*/ 99060 h 1611630"/>
                  <a:gd name="connsiteX5" fmla="*/ 880110 w 3086100"/>
                  <a:gd name="connsiteY5" fmla="*/ 41910 h 1611630"/>
                  <a:gd name="connsiteX6" fmla="*/ 548640 w 3086100"/>
                  <a:gd name="connsiteY6" fmla="*/ 0 h 1611630"/>
                  <a:gd name="connsiteX7" fmla="*/ 266700 w 3086100"/>
                  <a:gd name="connsiteY7" fmla="*/ 19050 h 1611630"/>
                  <a:gd name="connsiteX8" fmla="*/ 0 w 3086100"/>
                  <a:gd name="connsiteY8" fmla="*/ 53340 h 1611630"/>
                  <a:gd name="connsiteX0" fmla="*/ 3086100 w 3086100"/>
                  <a:gd name="connsiteY0" fmla="*/ 1611630 h 1611630"/>
                  <a:gd name="connsiteX1" fmla="*/ 2232660 w 3086100"/>
                  <a:gd name="connsiteY1" fmla="*/ 739140 h 1611630"/>
                  <a:gd name="connsiteX2" fmla="*/ 1805940 w 3086100"/>
                  <a:gd name="connsiteY2" fmla="*/ 411480 h 1611630"/>
                  <a:gd name="connsiteX3" fmla="*/ 1527810 w 3086100"/>
                  <a:gd name="connsiteY3" fmla="*/ 213360 h 1611630"/>
                  <a:gd name="connsiteX4" fmla="*/ 1215390 w 3086100"/>
                  <a:gd name="connsiteY4" fmla="*/ 99060 h 1611630"/>
                  <a:gd name="connsiteX5" fmla="*/ 880110 w 3086100"/>
                  <a:gd name="connsiteY5" fmla="*/ 41910 h 1611630"/>
                  <a:gd name="connsiteX6" fmla="*/ 548640 w 3086100"/>
                  <a:gd name="connsiteY6" fmla="*/ 0 h 1611630"/>
                  <a:gd name="connsiteX7" fmla="*/ 266700 w 3086100"/>
                  <a:gd name="connsiteY7" fmla="*/ 19050 h 1611630"/>
                  <a:gd name="connsiteX8" fmla="*/ 0 w 3086100"/>
                  <a:gd name="connsiteY8" fmla="*/ 53340 h 1611630"/>
                  <a:gd name="connsiteX0" fmla="*/ 3086100 w 3086100"/>
                  <a:gd name="connsiteY0" fmla="*/ 1611630 h 1611630"/>
                  <a:gd name="connsiteX1" fmla="*/ 2232660 w 3086100"/>
                  <a:gd name="connsiteY1" fmla="*/ 739140 h 1611630"/>
                  <a:gd name="connsiteX2" fmla="*/ 1802130 w 3086100"/>
                  <a:gd name="connsiteY2" fmla="*/ 384810 h 1611630"/>
                  <a:gd name="connsiteX3" fmla="*/ 1527810 w 3086100"/>
                  <a:gd name="connsiteY3" fmla="*/ 213360 h 1611630"/>
                  <a:gd name="connsiteX4" fmla="*/ 1215390 w 3086100"/>
                  <a:gd name="connsiteY4" fmla="*/ 99060 h 1611630"/>
                  <a:gd name="connsiteX5" fmla="*/ 880110 w 3086100"/>
                  <a:gd name="connsiteY5" fmla="*/ 41910 h 1611630"/>
                  <a:gd name="connsiteX6" fmla="*/ 548640 w 3086100"/>
                  <a:gd name="connsiteY6" fmla="*/ 0 h 1611630"/>
                  <a:gd name="connsiteX7" fmla="*/ 266700 w 3086100"/>
                  <a:gd name="connsiteY7" fmla="*/ 19050 h 1611630"/>
                  <a:gd name="connsiteX8" fmla="*/ 0 w 3086100"/>
                  <a:gd name="connsiteY8" fmla="*/ 53340 h 1611630"/>
                  <a:gd name="connsiteX0" fmla="*/ 3086100 w 3086100"/>
                  <a:gd name="connsiteY0" fmla="*/ 1611630 h 1611630"/>
                  <a:gd name="connsiteX1" fmla="*/ 2232660 w 3086100"/>
                  <a:gd name="connsiteY1" fmla="*/ 739140 h 1611630"/>
                  <a:gd name="connsiteX2" fmla="*/ 1802130 w 3086100"/>
                  <a:gd name="connsiteY2" fmla="*/ 384810 h 1611630"/>
                  <a:gd name="connsiteX3" fmla="*/ 1527810 w 3086100"/>
                  <a:gd name="connsiteY3" fmla="*/ 213360 h 1611630"/>
                  <a:gd name="connsiteX4" fmla="*/ 1215390 w 3086100"/>
                  <a:gd name="connsiteY4" fmla="*/ 99060 h 1611630"/>
                  <a:gd name="connsiteX5" fmla="*/ 880110 w 3086100"/>
                  <a:gd name="connsiteY5" fmla="*/ 41910 h 1611630"/>
                  <a:gd name="connsiteX6" fmla="*/ 548640 w 3086100"/>
                  <a:gd name="connsiteY6" fmla="*/ 0 h 1611630"/>
                  <a:gd name="connsiteX7" fmla="*/ 266700 w 3086100"/>
                  <a:gd name="connsiteY7" fmla="*/ 19050 h 1611630"/>
                  <a:gd name="connsiteX8" fmla="*/ 0 w 3086100"/>
                  <a:gd name="connsiteY8" fmla="*/ 53340 h 1611630"/>
                  <a:gd name="connsiteX0" fmla="*/ 3086100 w 3086100"/>
                  <a:gd name="connsiteY0" fmla="*/ 1611630 h 1611630"/>
                  <a:gd name="connsiteX1" fmla="*/ 2232660 w 3086100"/>
                  <a:gd name="connsiteY1" fmla="*/ 739140 h 1611630"/>
                  <a:gd name="connsiteX2" fmla="*/ 1802130 w 3086100"/>
                  <a:gd name="connsiteY2" fmla="*/ 384810 h 1611630"/>
                  <a:gd name="connsiteX3" fmla="*/ 1527810 w 3086100"/>
                  <a:gd name="connsiteY3" fmla="*/ 213360 h 1611630"/>
                  <a:gd name="connsiteX4" fmla="*/ 1215390 w 3086100"/>
                  <a:gd name="connsiteY4" fmla="*/ 99060 h 1611630"/>
                  <a:gd name="connsiteX5" fmla="*/ 880110 w 3086100"/>
                  <a:gd name="connsiteY5" fmla="*/ 41910 h 1611630"/>
                  <a:gd name="connsiteX6" fmla="*/ 548640 w 3086100"/>
                  <a:gd name="connsiteY6" fmla="*/ 0 h 1611630"/>
                  <a:gd name="connsiteX7" fmla="*/ 266700 w 3086100"/>
                  <a:gd name="connsiteY7" fmla="*/ 19050 h 1611630"/>
                  <a:gd name="connsiteX8" fmla="*/ 0 w 3086100"/>
                  <a:gd name="connsiteY8" fmla="*/ 53340 h 1611630"/>
                  <a:gd name="connsiteX0" fmla="*/ 3101340 w 3101340"/>
                  <a:gd name="connsiteY0" fmla="*/ 1623060 h 1623060"/>
                  <a:gd name="connsiteX1" fmla="*/ 2232660 w 3101340"/>
                  <a:gd name="connsiteY1" fmla="*/ 739140 h 1623060"/>
                  <a:gd name="connsiteX2" fmla="*/ 1802130 w 3101340"/>
                  <a:gd name="connsiteY2" fmla="*/ 384810 h 1623060"/>
                  <a:gd name="connsiteX3" fmla="*/ 1527810 w 3101340"/>
                  <a:gd name="connsiteY3" fmla="*/ 213360 h 1623060"/>
                  <a:gd name="connsiteX4" fmla="*/ 1215390 w 3101340"/>
                  <a:gd name="connsiteY4" fmla="*/ 99060 h 1623060"/>
                  <a:gd name="connsiteX5" fmla="*/ 880110 w 3101340"/>
                  <a:gd name="connsiteY5" fmla="*/ 41910 h 1623060"/>
                  <a:gd name="connsiteX6" fmla="*/ 548640 w 3101340"/>
                  <a:gd name="connsiteY6" fmla="*/ 0 h 1623060"/>
                  <a:gd name="connsiteX7" fmla="*/ 266700 w 3101340"/>
                  <a:gd name="connsiteY7" fmla="*/ 19050 h 1623060"/>
                  <a:gd name="connsiteX8" fmla="*/ 0 w 3101340"/>
                  <a:gd name="connsiteY8" fmla="*/ 53340 h 1623060"/>
                  <a:gd name="connsiteX0" fmla="*/ 3101340 w 3101340"/>
                  <a:gd name="connsiteY0" fmla="*/ 1623060 h 1623060"/>
                  <a:gd name="connsiteX1" fmla="*/ 2232660 w 3101340"/>
                  <a:gd name="connsiteY1" fmla="*/ 739140 h 1623060"/>
                  <a:gd name="connsiteX2" fmla="*/ 1802130 w 3101340"/>
                  <a:gd name="connsiteY2" fmla="*/ 384810 h 1623060"/>
                  <a:gd name="connsiteX3" fmla="*/ 1527810 w 3101340"/>
                  <a:gd name="connsiteY3" fmla="*/ 213360 h 1623060"/>
                  <a:gd name="connsiteX4" fmla="*/ 1215390 w 3101340"/>
                  <a:gd name="connsiteY4" fmla="*/ 99060 h 1623060"/>
                  <a:gd name="connsiteX5" fmla="*/ 880110 w 3101340"/>
                  <a:gd name="connsiteY5" fmla="*/ 41910 h 1623060"/>
                  <a:gd name="connsiteX6" fmla="*/ 548640 w 3101340"/>
                  <a:gd name="connsiteY6" fmla="*/ 0 h 1623060"/>
                  <a:gd name="connsiteX7" fmla="*/ 266700 w 3101340"/>
                  <a:gd name="connsiteY7" fmla="*/ 19050 h 1623060"/>
                  <a:gd name="connsiteX8" fmla="*/ 0 w 3101340"/>
                  <a:gd name="connsiteY8" fmla="*/ 53340 h 1623060"/>
                  <a:gd name="connsiteX0" fmla="*/ 3120390 w 3120390"/>
                  <a:gd name="connsiteY0" fmla="*/ 1600200 h 1600200"/>
                  <a:gd name="connsiteX1" fmla="*/ 2232660 w 3120390"/>
                  <a:gd name="connsiteY1" fmla="*/ 739140 h 1600200"/>
                  <a:gd name="connsiteX2" fmla="*/ 1802130 w 3120390"/>
                  <a:gd name="connsiteY2" fmla="*/ 384810 h 1600200"/>
                  <a:gd name="connsiteX3" fmla="*/ 1527810 w 3120390"/>
                  <a:gd name="connsiteY3" fmla="*/ 213360 h 1600200"/>
                  <a:gd name="connsiteX4" fmla="*/ 1215390 w 3120390"/>
                  <a:gd name="connsiteY4" fmla="*/ 99060 h 1600200"/>
                  <a:gd name="connsiteX5" fmla="*/ 880110 w 3120390"/>
                  <a:gd name="connsiteY5" fmla="*/ 41910 h 1600200"/>
                  <a:gd name="connsiteX6" fmla="*/ 548640 w 3120390"/>
                  <a:gd name="connsiteY6" fmla="*/ 0 h 1600200"/>
                  <a:gd name="connsiteX7" fmla="*/ 266700 w 3120390"/>
                  <a:gd name="connsiteY7" fmla="*/ 19050 h 1600200"/>
                  <a:gd name="connsiteX8" fmla="*/ 0 w 3120390"/>
                  <a:gd name="connsiteY8" fmla="*/ 53340 h 1600200"/>
                  <a:gd name="connsiteX0" fmla="*/ 3120390 w 3120390"/>
                  <a:gd name="connsiteY0" fmla="*/ 1600200 h 1600200"/>
                  <a:gd name="connsiteX1" fmla="*/ 2232660 w 3120390"/>
                  <a:gd name="connsiteY1" fmla="*/ 739140 h 1600200"/>
                  <a:gd name="connsiteX2" fmla="*/ 1802130 w 3120390"/>
                  <a:gd name="connsiteY2" fmla="*/ 384810 h 1600200"/>
                  <a:gd name="connsiteX3" fmla="*/ 1527810 w 3120390"/>
                  <a:gd name="connsiteY3" fmla="*/ 213360 h 1600200"/>
                  <a:gd name="connsiteX4" fmla="*/ 1215390 w 3120390"/>
                  <a:gd name="connsiteY4" fmla="*/ 99060 h 1600200"/>
                  <a:gd name="connsiteX5" fmla="*/ 880110 w 3120390"/>
                  <a:gd name="connsiteY5" fmla="*/ 41910 h 1600200"/>
                  <a:gd name="connsiteX6" fmla="*/ 548640 w 3120390"/>
                  <a:gd name="connsiteY6" fmla="*/ 0 h 1600200"/>
                  <a:gd name="connsiteX7" fmla="*/ 266700 w 3120390"/>
                  <a:gd name="connsiteY7" fmla="*/ 19050 h 1600200"/>
                  <a:gd name="connsiteX8" fmla="*/ 0 w 3120390"/>
                  <a:gd name="connsiteY8" fmla="*/ 53340 h 1600200"/>
                  <a:gd name="connsiteX0" fmla="*/ 3230880 w 3230880"/>
                  <a:gd name="connsiteY0" fmla="*/ 1676400 h 1676400"/>
                  <a:gd name="connsiteX1" fmla="*/ 2232660 w 3230880"/>
                  <a:gd name="connsiteY1" fmla="*/ 739140 h 1676400"/>
                  <a:gd name="connsiteX2" fmla="*/ 1802130 w 3230880"/>
                  <a:gd name="connsiteY2" fmla="*/ 384810 h 1676400"/>
                  <a:gd name="connsiteX3" fmla="*/ 1527810 w 3230880"/>
                  <a:gd name="connsiteY3" fmla="*/ 213360 h 1676400"/>
                  <a:gd name="connsiteX4" fmla="*/ 1215390 w 3230880"/>
                  <a:gd name="connsiteY4" fmla="*/ 99060 h 1676400"/>
                  <a:gd name="connsiteX5" fmla="*/ 880110 w 3230880"/>
                  <a:gd name="connsiteY5" fmla="*/ 41910 h 1676400"/>
                  <a:gd name="connsiteX6" fmla="*/ 548640 w 3230880"/>
                  <a:gd name="connsiteY6" fmla="*/ 0 h 1676400"/>
                  <a:gd name="connsiteX7" fmla="*/ 266700 w 3230880"/>
                  <a:gd name="connsiteY7" fmla="*/ 19050 h 1676400"/>
                  <a:gd name="connsiteX8" fmla="*/ 0 w 3230880"/>
                  <a:gd name="connsiteY8" fmla="*/ 53340 h 1676400"/>
                  <a:gd name="connsiteX0" fmla="*/ 3143250 w 3143250"/>
                  <a:gd name="connsiteY0" fmla="*/ 1676400 h 1676400"/>
                  <a:gd name="connsiteX1" fmla="*/ 2145030 w 3143250"/>
                  <a:gd name="connsiteY1" fmla="*/ 739140 h 1676400"/>
                  <a:gd name="connsiteX2" fmla="*/ 1714500 w 3143250"/>
                  <a:gd name="connsiteY2" fmla="*/ 384810 h 1676400"/>
                  <a:gd name="connsiteX3" fmla="*/ 1440180 w 3143250"/>
                  <a:gd name="connsiteY3" fmla="*/ 213360 h 1676400"/>
                  <a:gd name="connsiteX4" fmla="*/ 1127760 w 3143250"/>
                  <a:gd name="connsiteY4" fmla="*/ 99060 h 1676400"/>
                  <a:gd name="connsiteX5" fmla="*/ 792480 w 3143250"/>
                  <a:gd name="connsiteY5" fmla="*/ 41910 h 1676400"/>
                  <a:gd name="connsiteX6" fmla="*/ 461010 w 3143250"/>
                  <a:gd name="connsiteY6" fmla="*/ 0 h 1676400"/>
                  <a:gd name="connsiteX7" fmla="*/ 179070 w 3143250"/>
                  <a:gd name="connsiteY7" fmla="*/ 19050 h 1676400"/>
                  <a:gd name="connsiteX8" fmla="*/ 0 w 3143250"/>
                  <a:gd name="connsiteY8" fmla="*/ 171450 h 1676400"/>
                  <a:gd name="connsiteX0" fmla="*/ 3143250 w 3143250"/>
                  <a:gd name="connsiteY0" fmla="*/ 1676400 h 1676400"/>
                  <a:gd name="connsiteX1" fmla="*/ 2145030 w 3143250"/>
                  <a:gd name="connsiteY1" fmla="*/ 739140 h 1676400"/>
                  <a:gd name="connsiteX2" fmla="*/ 1714500 w 3143250"/>
                  <a:gd name="connsiteY2" fmla="*/ 384810 h 1676400"/>
                  <a:gd name="connsiteX3" fmla="*/ 1440180 w 3143250"/>
                  <a:gd name="connsiteY3" fmla="*/ 213360 h 1676400"/>
                  <a:gd name="connsiteX4" fmla="*/ 1127760 w 3143250"/>
                  <a:gd name="connsiteY4" fmla="*/ 99060 h 1676400"/>
                  <a:gd name="connsiteX5" fmla="*/ 792480 w 3143250"/>
                  <a:gd name="connsiteY5" fmla="*/ 41910 h 1676400"/>
                  <a:gd name="connsiteX6" fmla="*/ 461010 w 3143250"/>
                  <a:gd name="connsiteY6" fmla="*/ 0 h 1676400"/>
                  <a:gd name="connsiteX7" fmla="*/ 247650 w 3143250"/>
                  <a:gd name="connsiteY7" fmla="*/ 99060 h 1676400"/>
                  <a:gd name="connsiteX8" fmla="*/ 0 w 3143250"/>
                  <a:gd name="connsiteY8" fmla="*/ 171450 h 1676400"/>
                  <a:gd name="connsiteX0" fmla="*/ 3143250 w 3143250"/>
                  <a:gd name="connsiteY0" fmla="*/ 1634490 h 1634490"/>
                  <a:gd name="connsiteX1" fmla="*/ 2145030 w 3143250"/>
                  <a:gd name="connsiteY1" fmla="*/ 697230 h 1634490"/>
                  <a:gd name="connsiteX2" fmla="*/ 1714500 w 3143250"/>
                  <a:gd name="connsiteY2" fmla="*/ 342900 h 1634490"/>
                  <a:gd name="connsiteX3" fmla="*/ 1440180 w 3143250"/>
                  <a:gd name="connsiteY3" fmla="*/ 171450 h 1634490"/>
                  <a:gd name="connsiteX4" fmla="*/ 1127760 w 3143250"/>
                  <a:gd name="connsiteY4" fmla="*/ 57150 h 1634490"/>
                  <a:gd name="connsiteX5" fmla="*/ 792480 w 3143250"/>
                  <a:gd name="connsiteY5" fmla="*/ 0 h 1634490"/>
                  <a:gd name="connsiteX6" fmla="*/ 525780 w 3143250"/>
                  <a:gd name="connsiteY6" fmla="*/ 38100 h 1634490"/>
                  <a:gd name="connsiteX7" fmla="*/ 247650 w 3143250"/>
                  <a:gd name="connsiteY7" fmla="*/ 57150 h 1634490"/>
                  <a:gd name="connsiteX8" fmla="*/ 0 w 3143250"/>
                  <a:gd name="connsiteY8" fmla="*/ 129540 h 1634490"/>
                  <a:gd name="connsiteX0" fmla="*/ 3143250 w 3143250"/>
                  <a:gd name="connsiteY0" fmla="*/ 1596390 h 1596390"/>
                  <a:gd name="connsiteX1" fmla="*/ 2145030 w 3143250"/>
                  <a:gd name="connsiteY1" fmla="*/ 659130 h 1596390"/>
                  <a:gd name="connsiteX2" fmla="*/ 1714500 w 3143250"/>
                  <a:gd name="connsiteY2" fmla="*/ 304800 h 1596390"/>
                  <a:gd name="connsiteX3" fmla="*/ 1440180 w 3143250"/>
                  <a:gd name="connsiteY3" fmla="*/ 133350 h 1596390"/>
                  <a:gd name="connsiteX4" fmla="*/ 1127760 w 3143250"/>
                  <a:gd name="connsiteY4" fmla="*/ 19050 h 1596390"/>
                  <a:gd name="connsiteX5" fmla="*/ 803910 w 3143250"/>
                  <a:gd name="connsiteY5" fmla="*/ 30480 h 1596390"/>
                  <a:gd name="connsiteX6" fmla="*/ 525780 w 3143250"/>
                  <a:gd name="connsiteY6" fmla="*/ 0 h 1596390"/>
                  <a:gd name="connsiteX7" fmla="*/ 247650 w 3143250"/>
                  <a:gd name="connsiteY7" fmla="*/ 19050 h 1596390"/>
                  <a:gd name="connsiteX8" fmla="*/ 0 w 3143250"/>
                  <a:gd name="connsiteY8" fmla="*/ 91440 h 1596390"/>
                  <a:gd name="connsiteX0" fmla="*/ 3143250 w 3143250"/>
                  <a:gd name="connsiteY0" fmla="*/ 1596390 h 1596390"/>
                  <a:gd name="connsiteX1" fmla="*/ 2145030 w 3143250"/>
                  <a:gd name="connsiteY1" fmla="*/ 659130 h 1596390"/>
                  <a:gd name="connsiteX2" fmla="*/ 1714500 w 3143250"/>
                  <a:gd name="connsiteY2" fmla="*/ 304800 h 1596390"/>
                  <a:gd name="connsiteX3" fmla="*/ 1440180 w 3143250"/>
                  <a:gd name="connsiteY3" fmla="*/ 133350 h 1596390"/>
                  <a:gd name="connsiteX4" fmla="*/ 1101090 w 3143250"/>
                  <a:gd name="connsiteY4" fmla="*/ 49530 h 1596390"/>
                  <a:gd name="connsiteX5" fmla="*/ 803910 w 3143250"/>
                  <a:gd name="connsiteY5" fmla="*/ 30480 h 1596390"/>
                  <a:gd name="connsiteX6" fmla="*/ 525780 w 3143250"/>
                  <a:gd name="connsiteY6" fmla="*/ 0 h 1596390"/>
                  <a:gd name="connsiteX7" fmla="*/ 247650 w 3143250"/>
                  <a:gd name="connsiteY7" fmla="*/ 19050 h 1596390"/>
                  <a:gd name="connsiteX8" fmla="*/ 0 w 3143250"/>
                  <a:gd name="connsiteY8" fmla="*/ 91440 h 1596390"/>
                  <a:gd name="connsiteX0" fmla="*/ 3143250 w 3143250"/>
                  <a:gd name="connsiteY0" fmla="*/ 1596390 h 1596390"/>
                  <a:gd name="connsiteX1" fmla="*/ 2145030 w 3143250"/>
                  <a:gd name="connsiteY1" fmla="*/ 659130 h 1596390"/>
                  <a:gd name="connsiteX2" fmla="*/ 1714500 w 3143250"/>
                  <a:gd name="connsiteY2" fmla="*/ 304800 h 1596390"/>
                  <a:gd name="connsiteX3" fmla="*/ 1440180 w 3143250"/>
                  <a:gd name="connsiteY3" fmla="*/ 133350 h 1596390"/>
                  <a:gd name="connsiteX4" fmla="*/ 1169670 w 3143250"/>
                  <a:gd name="connsiteY4" fmla="*/ 80010 h 1596390"/>
                  <a:gd name="connsiteX5" fmla="*/ 803910 w 3143250"/>
                  <a:gd name="connsiteY5" fmla="*/ 30480 h 1596390"/>
                  <a:gd name="connsiteX6" fmla="*/ 525780 w 3143250"/>
                  <a:gd name="connsiteY6" fmla="*/ 0 h 1596390"/>
                  <a:gd name="connsiteX7" fmla="*/ 247650 w 3143250"/>
                  <a:gd name="connsiteY7" fmla="*/ 19050 h 1596390"/>
                  <a:gd name="connsiteX8" fmla="*/ 0 w 3143250"/>
                  <a:gd name="connsiteY8" fmla="*/ 91440 h 1596390"/>
                  <a:gd name="connsiteX0" fmla="*/ 3143250 w 3143250"/>
                  <a:gd name="connsiteY0" fmla="*/ 1596390 h 1596390"/>
                  <a:gd name="connsiteX1" fmla="*/ 2145030 w 3143250"/>
                  <a:gd name="connsiteY1" fmla="*/ 659130 h 1596390"/>
                  <a:gd name="connsiteX2" fmla="*/ 1714500 w 3143250"/>
                  <a:gd name="connsiteY2" fmla="*/ 304800 h 1596390"/>
                  <a:gd name="connsiteX3" fmla="*/ 1432560 w 3143250"/>
                  <a:gd name="connsiteY3" fmla="*/ 129540 h 1596390"/>
                  <a:gd name="connsiteX4" fmla="*/ 1169670 w 3143250"/>
                  <a:gd name="connsiteY4" fmla="*/ 80010 h 1596390"/>
                  <a:gd name="connsiteX5" fmla="*/ 803910 w 3143250"/>
                  <a:gd name="connsiteY5" fmla="*/ 30480 h 1596390"/>
                  <a:gd name="connsiteX6" fmla="*/ 525780 w 3143250"/>
                  <a:gd name="connsiteY6" fmla="*/ 0 h 1596390"/>
                  <a:gd name="connsiteX7" fmla="*/ 247650 w 3143250"/>
                  <a:gd name="connsiteY7" fmla="*/ 19050 h 1596390"/>
                  <a:gd name="connsiteX8" fmla="*/ 0 w 3143250"/>
                  <a:gd name="connsiteY8" fmla="*/ 91440 h 1596390"/>
                  <a:gd name="connsiteX0" fmla="*/ 2145030 w 2145030"/>
                  <a:gd name="connsiteY0" fmla="*/ 659130 h 659130"/>
                  <a:gd name="connsiteX1" fmla="*/ 1714500 w 2145030"/>
                  <a:gd name="connsiteY1" fmla="*/ 304800 h 659130"/>
                  <a:gd name="connsiteX2" fmla="*/ 1432560 w 2145030"/>
                  <a:gd name="connsiteY2" fmla="*/ 129540 h 659130"/>
                  <a:gd name="connsiteX3" fmla="*/ 1169670 w 2145030"/>
                  <a:gd name="connsiteY3" fmla="*/ 80010 h 659130"/>
                  <a:gd name="connsiteX4" fmla="*/ 803910 w 2145030"/>
                  <a:gd name="connsiteY4" fmla="*/ 30480 h 659130"/>
                  <a:gd name="connsiteX5" fmla="*/ 525780 w 2145030"/>
                  <a:gd name="connsiteY5" fmla="*/ 0 h 659130"/>
                  <a:gd name="connsiteX6" fmla="*/ 247650 w 2145030"/>
                  <a:gd name="connsiteY6" fmla="*/ 19050 h 659130"/>
                  <a:gd name="connsiteX7" fmla="*/ 0 w 2145030"/>
                  <a:gd name="connsiteY7" fmla="*/ 91440 h 6591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145030" h="659130">
                    <a:moveTo>
                      <a:pt x="2145030" y="659130"/>
                    </a:moveTo>
                    <a:cubicBezTo>
                      <a:pt x="1906905" y="443865"/>
                      <a:pt x="1851660" y="440690"/>
                      <a:pt x="1714500" y="304800"/>
                    </a:cubicBezTo>
                    <a:cubicBezTo>
                      <a:pt x="1604010" y="213360"/>
                      <a:pt x="1524000" y="186690"/>
                      <a:pt x="1432560" y="129540"/>
                    </a:cubicBezTo>
                    <a:lnTo>
                      <a:pt x="1169670" y="80010"/>
                    </a:lnTo>
                    <a:lnTo>
                      <a:pt x="803910" y="30480"/>
                    </a:lnTo>
                    <a:lnTo>
                      <a:pt x="525780" y="0"/>
                    </a:lnTo>
                    <a:lnTo>
                      <a:pt x="247650" y="19050"/>
                    </a:lnTo>
                    <a:cubicBezTo>
                      <a:pt x="158750" y="30480"/>
                      <a:pt x="88900" y="80010"/>
                      <a:pt x="0" y="91440"/>
                    </a:cubicBezTo>
                  </a:path>
                </a:pathLst>
              </a:custGeom>
              <a:noFill/>
              <a:ln w="38100">
                <a:solidFill>
                  <a:srgbClr val="FFFF00"/>
                </a:solidFill>
                <a:headEnd type="arrow" w="lg" len="sm"/>
                <a:tailEnd type="arrow" w="lg" len="sm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 </a:t>
                </a:r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681E84CC-5E54-4350-BEF8-48D75E5C90D1}"/>
                  </a:ext>
                </a:extLst>
              </p:cNvPr>
              <p:cNvSpPr/>
              <p:nvPr/>
            </p:nvSpPr>
            <p:spPr>
              <a:xfrm rot="2107235">
                <a:off x="6461006" y="4072259"/>
                <a:ext cx="53340" cy="323850"/>
              </a:xfrm>
              <a:custGeom>
                <a:avLst/>
                <a:gdLst>
                  <a:gd name="connsiteX0" fmla="*/ 220980 w 220980"/>
                  <a:gd name="connsiteY0" fmla="*/ 0 h 396240"/>
                  <a:gd name="connsiteX1" fmla="*/ 220980 w 220980"/>
                  <a:gd name="connsiteY1" fmla="*/ 0 h 396240"/>
                  <a:gd name="connsiteX2" fmla="*/ 0 w 220980"/>
                  <a:gd name="connsiteY2" fmla="*/ 396240 h 396240"/>
                  <a:gd name="connsiteX0" fmla="*/ 53340 w 53340"/>
                  <a:gd name="connsiteY0" fmla="*/ 0 h 323850"/>
                  <a:gd name="connsiteX1" fmla="*/ 53340 w 53340"/>
                  <a:gd name="connsiteY1" fmla="*/ 0 h 323850"/>
                  <a:gd name="connsiteX2" fmla="*/ 0 w 53340"/>
                  <a:gd name="connsiteY2" fmla="*/ 323850 h 323850"/>
                  <a:gd name="connsiteX0" fmla="*/ 53340 w 80010"/>
                  <a:gd name="connsiteY0" fmla="*/ 0 h 323850"/>
                  <a:gd name="connsiteX1" fmla="*/ 80010 w 80010"/>
                  <a:gd name="connsiteY1" fmla="*/ 15240 h 323850"/>
                  <a:gd name="connsiteX2" fmla="*/ 0 w 80010"/>
                  <a:gd name="connsiteY2" fmla="*/ 323850 h 323850"/>
                  <a:gd name="connsiteX0" fmla="*/ 53340 w 53340"/>
                  <a:gd name="connsiteY0" fmla="*/ 0 h 323850"/>
                  <a:gd name="connsiteX1" fmla="*/ 45720 w 53340"/>
                  <a:gd name="connsiteY1" fmla="*/ 95250 h 323850"/>
                  <a:gd name="connsiteX2" fmla="*/ 0 w 53340"/>
                  <a:gd name="connsiteY2" fmla="*/ 323850 h 323850"/>
                  <a:gd name="connsiteX0" fmla="*/ 53340 w 53340"/>
                  <a:gd name="connsiteY0" fmla="*/ 0 h 323850"/>
                  <a:gd name="connsiteX1" fmla="*/ 0 w 53340"/>
                  <a:gd name="connsiteY1" fmla="*/ 323850 h 323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3340" h="323850">
                    <a:moveTo>
                      <a:pt x="53340" y="0"/>
                    </a:moveTo>
                    <a:lnTo>
                      <a:pt x="0" y="323850"/>
                    </a:lnTo>
                  </a:path>
                </a:pathLst>
              </a:custGeom>
              <a:noFill/>
              <a:ln w="38100">
                <a:solidFill>
                  <a:srgbClr val="FFFF00"/>
                </a:solidFill>
                <a:headEnd type="arrow" w="lg" len="sm"/>
                <a:tailEnd type="arrow" w="lg" len="sm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AB6D7571-63BB-4F82-B2D6-661368B00143}"/>
                  </a:ext>
                </a:extLst>
              </p:cNvPr>
              <p:cNvSpPr/>
              <p:nvPr/>
            </p:nvSpPr>
            <p:spPr>
              <a:xfrm>
                <a:off x="6736469" y="1959610"/>
                <a:ext cx="133350" cy="773430"/>
              </a:xfrm>
              <a:custGeom>
                <a:avLst/>
                <a:gdLst>
                  <a:gd name="connsiteX0" fmla="*/ 133350 w 133350"/>
                  <a:gd name="connsiteY0" fmla="*/ 0 h 773430"/>
                  <a:gd name="connsiteX1" fmla="*/ 0 w 133350"/>
                  <a:gd name="connsiteY1" fmla="*/ 773430 h 7734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33350" h="773430">
                    <a:moveTo>
                      <a:pt x="133350" y="0"/>
                    </a:moveTo>
                    <a:lnTo>
                      <a:pt x="0" y="773430"/>
                    </a:lnTo>
                  </a:path>
                </a:pathLst>
              </a:custGeom>
              <a:noFill/>
              <a:ln w="38100">
                <a:solidFill>
                  <a:srgbClr val="FFFF00"/>
                </a:solidFill>
                <a:headEnd type="arrow" w="lg" len="sm"/>
                <a:tailEnd type="arrow" w="lg" len="sm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C392D9D1-2ADA-452E-B59E-23AA5484B379}"/>
                  </a:ext>
                </a:extLst>
              </p:cNvPr>
              <p:cNvSpPr/>
              <p:nvPr/>
            </p:nvSpPr>
            <p:spPr>
              <a:xfrm rot="3423836">
                <a:off x="7132838" y="2295566"/>
                <a:ext cx="133350" cy="773430"/>
              </a:xfrm>
              <a:custGeom>
                <a:avLst/>
                <a:gdLst>
                  <a:gd name="connsiteX0" fmla="*/ 133350 w 133350"/>
                  <a:gd name="connsiteY0" fmla="*/ 0 h 773430"/>
                  <a:gd name="connsiteX1" fmla="*/ 0 w 133350"/>
                  <a:gd name="connsiteY1" fmla="*/ 773430 h 7734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33350" h="773430">
                    <a:moveTo>
                      <a:pt x="133350" y="0"/>
                    </a:moveTo>
                    <a:lnTo>
                      <a:pt x="0" y="773430"/>
                    </a:lnTo>
                  </a:path>
                </a:pathLst>
              </a:custGeom>
              <a:noFill/>
              <a:ln w="38100">
                <a:solidFill>
                  <a:srgbClr val="FFFF00"/>
                </a:solidFill>
                <a:headEnd type="arrow" w="lg" len="sm"/>
                <a:tailEnd type="arrow" w="lg" len="sm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7D3CA20D-695F-4775-B199-BF335CB8057D}"/>
                </a:ext>
              </a:extLst>
            </p:cNvPr>
            <p:cNvSpPr/>
            <p:nvPr/>
          </p:nvSpPr>
          <p:spPr>
            <a:xfrm>
              <a:off x="5368290" y="2621280"/>
              <a:ext cx="1074420" cy="956310"/>
            </a:xfrm>
            <a:custGeom>
              <a:avLst/>
              <a:gdLst>
                <a:gd name="connsiteX0" fmla="*/ 1074420 w 1074420"/>
                <a:gd name="connsiteY0" fmla="*/ 956310 h 956310"/>
                <a:gd name="connsiteX1" fmla="*/ 1074420 w 1074420"/>
                <a:gd name="connsiteY1" fmla="*/ 956310 h 956310"/>
                <a:gd name="connsiteX2" fmla="*/ 1032510 w 1074420"/>
                <a:gd name="connsiteY2" fmla="*/ 925830 h 956310"/>
                <a:gd name="connsiteX3" fmla="*/ 605790 w 1074420"/>
                <a:gd name="connsiteY3" fmla="*/ 628650 h 956310"/>
                <a:gd name="connsiteX4" fmla="*/ 0 w 1074420"/>
                <a:gd name="connsiteY4" fmla="*/ 0 h 956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4420" h="956310">
                  <a:moveTo>
                    <a:pt x="1074420" y="956310"/>
                  </a:moveTo>
                  <a:lnTo>
                    <a:pt x="1074420" y="956310"/>
                  </a:lnTo>
                  <a:lnTo>
                    <a:pt x="1032510" y="925830"/>
                  </a:lnTo>
                  <a:lnTo>
                    <a:pt x="605790" y="628650"/>
                  </a:lnTo>
                  <a:lnTo>
                    <a:pt x="0" y="0"/>
                  </a:lnTo>
                </a:path>
              </a:pathLst>
            </a:custGeom>
            <a:noFill/>
            <a:ln w="38100">
              <a:solidFill>
                <a:srgbClr val="FFFF00"/>
              </a:solidFill>
              <a:prstDash val="sysDash"/>
              <a:headEnd type="arrow" w="lg" len="sm"/>
              <a:tailEnd type="arrow" w="lg" len="sm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0685F2CC-73AC-4EF3-A523-9FE78E2918E3}"/>
                </a:ext>
              </a:extLst>
            </p:cNvPr>
            <p:cNvSpPr/>
            <p:nvPr/>
          </p:nvSpPr>
          <p:spPr>
            <a:xfrm rot="20613236">
              <a:off x="8222514" y="4154351"/>
              <a:ext cx="1074420" cy="956310"/>
            </a:xfrm>
            <a:custGeom>
              <a:avLst/>
              <a:gdLst>
                <a:gd name="connsiteX0" fmla="*/ 1074420 w 1074420"/>
                <a:gd name="connsiteY0" fmla="*/ 956310 h 956310"/>
                <a:gd name="connsiteX1" fmla="*/ 1074420 w 1074420"/>
                <a:gd name="connsiteY1" fmla="*/ 956310 h 956310"/>
                <a:gd name="connsiteX2" fmla="*/ 1032510 w 1074420"/>
                <a:gd name="connsiteY2" fmla="*/ 925830 h 956310"/>
                <a:gd name="connsiteX3" fmla="*/ 605790 w 1074420"/>
                <a:gd name="connsiteY3" fmla="*/ 628650 h 956310"/>
                <a:gd name="connsiteX4" fmla="*/ 0 w 1074420"/>
                <a:gd name="connsiteY4" fmla="*/ 0 h 956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4420" h="956310">
                  <a:moveTo>
                    <a:pt x="1074420" y="956310"/>
                  </a:moveTo>
                  <a:lnTo>
                    <a:pt x="1074420" y="956310"/>
                  </a:lnTo>
                  <a:lnTo>
                    <a:pt x="1032510" y="925830"/>
                  </a:lnTo>
                  <a:lnTo>
                    <a:pt x="605790" y="628650"/>
                  </a:lnTo>
                  <a:lnTo>
                    <a:pt x="0" y="0"/>
                  </a:lnTo>
                </a:path>
              </a:pathLst>
            </a:custGeom>
            <a:noFill/>
            <a:ln w="38100">
              <a:solidFill>
                <a:srgbClr val="FFFF00"/>
              </a:solidFill>
              <a:prstDash val="sysDash"/>
              <a:headEnd type="arrow" w="lg" len="sm"/>
              <a:tailEnd type="arrow" w="lg" len="sm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id="{EA3ABEB2-9CF0-4FA2-A8E9-8E5C40D207F3}"/>
              </a:ext>
            </a:extLst>
          </p:cNvPr>
          <p:cNvSpPr txBox="1"/>
          <p:nvPr/>
        </p:nvSpPr>
        <p:spPr>
          <a:xfrm>
            <a:off x="4130040" y="5579820"/>
            <a:ext cx="14785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Warner’s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</a:rPr>
              <a:t>Pond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704A36A7-4719-4185-BC05-72C1C82FA1BB}"/>
              </a:ext>
            </a:extLst>
          </p:cNvPr>
          <p:cNvSpPr txBox="1"/>
          <p:nvPr/>
        </p:nvSpPr>
        <p:spPr>
          <a:xfrm rot="2028302">
            <a:off x="6145087" y="1299979"/>
            <a:ext cx="14785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BFRT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D88059C0-F88D-41DB-A7D1-CF1790C69D0A}"/>
              </a:ext>
            </a:extLst>
          </p:cNvPr>
          <p:cNvSpPr txBox="1"/>
          <p:nvPr/>
        </p:nvSpPr>
        <p:spPr>
          <a:xfrm rot="16200000">
            <a:off x="8862362" y="2640824"/>
            <a:ext cx="26583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Commonwealth Ave</a:t>
            </a:r>
            <a:r>
              <a:rPr lang="en-US" sz="2000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02350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45526FF-4085-4E5A-A4E6-BE318A0188C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63" t="3733" r="6657" b="7231"/>
          <a:stretch/>
        </p:blipFill>
        <p:spPr>
          <a:xfrm rot="5400000">
            <a:off x="1722329" y="-1709973"/>
            <a:ext cx="6845644" cy="1029030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4A01CF8-12A9-475C-8610-4859AA04A97B}"/>
              </a:ext>
            </a:extLst>
          </p:cNvPr>
          <p:cNvSpPr/>
          <p:nvPr/>
        </p:nvSpPr>
        <p:spPr>
          <a:xfrm>
            <a:off x="228600" y="4038600"/>
            <a:ext cx="2590798" cy="2133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18B055A-C6C8-4423-BB54-A4DB22506A58}"/>
              </a:ext>
            </a:extLst>
          </p:cNvPr>
          <p:cNvSpPr/>
          <p:nvPr/>
        </p:nvSpPr>
        <p:spPr>
          <a:xfrm>
            <a:off x="990600" y="4191000"/>
            <a:ext cx="2438396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DD55008-F2C8-45DA-B26A-6402C0D2C9C7}"/>
              </a:ext>
            </a:extLst>
          </p:cNvPr>
          <p:cNvGrpSpPr/>
          <p:nvPr/>
        </p:nvGrpSpPr>
        <p:grpSpPr>
          <a:xfrm>
            <a:off x="1066800" y="4403410"/>
            <a:ext cx="1139171" cy="1844990"/>
            <a:chOff x="1092585" y="4385299"/>
            <a:chExt cx="1139171" cy="1844990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7922DF9-C2D4-4DBE-8929-DE0C4AC84DBF}"/>
                </a:ext>
              </a:extLst>
            </p:cNvPr>
            <p:cNvSpPr txBox="1"/>
            <p:nvPr/>
          </p:nvSpPr>
          <p:spPr>
            <a:xfrm>
              <a:off x="1092585" y="4660629"/>
              <a:ext cx="1058778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600" dirty="0">
                  <a:latin typeface="Trebuchet MS" panose="020B0603020202020204" pitchFamily="34" charset="0"/>
                </a:rPr>
                <a:t>2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473E229-6F01-4207-BDE1-C18C09E07A3C}"/>
                </a:ext>
              </a:extLst>
            </p:cNvPr>
            <p:cNvSpPr txBox="1"/>
            <p:nvPr/>
          </p:nvSpPr>
          <p:spPr>
            <a:xfrm>
              <a:off x="1099579" y="4385299"/>
              <a:ext cx="113217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latin typeface="Trebuchet MS" panose="020B0603020202020204" pitchFamily="34" charset="0"/>
                </a:rPr>
                <a:t>Concept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05B2732B-6C20-439D-9EDF-364B2C753D9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69" t="80840" r="26087" b="4115"/>
          <a:stretch/>
        </p:blipFill>
        <p:spPr>
          <a:xfrm rot="5400000">
            <a:off x="9937157" y="-163663"/>
            <a:ext cx="914402" cy="161103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472B295-591D-4C04-B019-A4E5D557CCE8}"/>
              </a:ext>
            </a:extLst>
          </p:cNvPr>
          <p:cNvSpPr txBox="1"/>
          <p:nvPr/>
        </p:nvSpPr>
        <p:spPr>
          <a:xfrm>
            <a:off x="9601200" y="2198107"/>
            <a:ext cx="2438397" cy="44473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en-US" sz="1400" dirty="0"/>
              <a:t>Open Meadow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en-US" sz="1400" dirty="0"/>
              <a:t>Playground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en-US" sz="1400" dirty="0"/>
              <a:t>Pavilion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en-US" sz="1400" dirty="0"/>
              <a:t>Shoreline Walk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en-US" sz="1400" dirty="0"/>
              <a:t>Fishing Pier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en-US" sz="1400" dirty="0"/>
              <a:t>Beach / Boat Launch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en-US" sz="1400" dirty="0"/>
              <a:t>Accessible Boat Launch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en-US" sz="1400" dirty="0"/>
              <a:t>Restrooms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en-US" sz="1400" dirty="0"/>
              <a:t>Parking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en-US" sz="1400" dirty="0"/>
              <a:t>Fire Ring / Turn Around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en-US" sz="1400" dirty="0"/>
              <a:t>Stormwater Basin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en-US" sz="1400" dirty="0"/>
              <a:t>Bike Parking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en-US" sz="1400" dirty="0"/>
              <a:t>Woodland Trails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9379645-10D3-484C-BCF1-304071DB4725}"/>
              </a:ext>
            </a:extLst>
          </p:cNvPr>
          <p:cNvSpPr txBox="1"/>
          <p:nvPr/>
        </p:nvSpPr>
        <p:spPr>
          <a:xfrm>
            <a:off x="9996612" y="1631599"/>
            <a:ext cx="12954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LEGEND</a:t>
            </a: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58D50811-C05C-42B5-9C63-AD6D9F610314}"/>
              </a:ext>
            </a:extLst>
          </p:cNvPr>
          <p:cNvGrpSpPr/>
          <p:nvPr/>
        </p:nvGrpSpPr>
        <p:grpSpPr>
          <a:xfrm>
            <a:off x="2125578" y="960553"/>
            <a:ext cx="6150208" cy="3581356"/>
            <a:chOff x="2125578" y="960553"/>
            <a:chExt cx="6150208" cy="3581356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7A587B1B-BA12-491C-B48C-8D2B31F8BBEC}"/>
                </a:ext>
              </a:extLst>
            </p:cNvPr>
            <p:cNvGrpSpPr/>
            <p:nvPr/>
          </p:nvGrpSpPr>
          <p:grpSpPr>
            <a:xfrm>
              <a:off x="5393213" y="2456900"/>
              <a:ext cx="397480" cy="276999"/>
              <a:chOff x="6337981" y="1722556"/>
              <a:chExt cx="397480" cy="276999"/>
            </a:xfrm>
          </p:grpSpPr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49271BA5-A4CD-41D3-9DE0-A92AC231EB33}"/>
                  </a:ext>
                </a:extLst>
              </p:cNvPr>
              <p:cNvSpPr/>
              <p:nvPr/>
            </p:nvSpPr>
            <p:spPr>
              <a:xfrm>
                <a:off x="6422421" y="1746756"/>
                <a:ext cx="228600" cy="2286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B6BB3DB4-0C6F-4527-BF62-963E2F74F2C8}"/>
                  </a:ext>
                </a:extLst>
              </p:cNvPr>
              <p:cNvSpPr txBox="1"/>
              <p:nvPr/>
            </p:nvSpPr>
            <p:spPr>
              <a:xfrm>
                <a:off x="6337981" y="1722556"/>
                <a:ext cx="39748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8</a:t>
                </a:r>
              </a:p>
            </p:txBody>
          </p:sp>
        </p:grp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96135DEB-C1BA-4B3B-97CA-C1B42E0149DE}"/>
                </a:ext>
              </a:extLst>
            </p:cNvPr>
            <p:cNvGrpSpPr/>
            <p:nvPr/>
          </p:nvGrpSpPr>
          <p:grpSpPr>
            <a:xfrm>
              <a:off x="6798788" y="2571200"/>
              <a:ext cx="397480" cy="276999"/>
              <a:chOff x="6337981" y="1722556"/>
              <a:chExt cx="397480" cy="276999"/>
            </a:xfrm>
          </p:grpSpPr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E05FAB7F-CC24-4C7A-AEBC-1D9344EF1381}"/>
                  </a:ext>
                </a:extLst>
              </p:cNvPr>
              <p:cNvSpPr/>
              <p:nvPr/>
            </p:nvSpPr>
            <p:spPr>
              <a:xfrm>
                <a:off x="6422421" y="1746756"/>
                <a:ext cx="228600" cy="2286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C07A6052-9F55-4291-89D0-55547D744C55}"/>
                  </a:ext>
                </a:extLst>
              </p:cNvPr>
              <p:cNvSpPr txBox="1"/>
              <p:nvPr/>
            </p:nvSpPr>
            <p:spPr>
              <a:xfrm>
                <a:off x="6337981" y="1722556"/>
                <a:ext cx="39748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9</a:t>
                </a:r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795B7C50-E304-4AA5-A7D8-6E06D9529576}"/>
                </a:ext>
              </a:extLst>
            </p:cNvPr>
            <p:cNvGrpSpPr/>
            <p:nvPr/>
          </p:nvGrpSpPr>
          <p:grpSpPr>
            <a:xfrm>
              <a:off x="6155286" y="1570108"/>
              <a:ext cx="397480" cy="276999"/>
              <a:chOff x="6337981" y="1722556"/>
              <a:chExt cx="397480" cy="276999"/>
            </a:xfrm>
          </p:grpSpPr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C612665A-1E43-4F49-A971-95B4B3AFD4E7}"/>
                  </a:ext>
                </a:extLst>
              </p:cNvPr>
              <p:cNvSpPr/>
              <p:nvPr/>
            </p:nvSpPr>
            <p:spPr>
              <a:xfrm>
                <a:off x="6422421" y="1746756"/>
                <a:ext cx="228600" cy="2286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4B40C954-D035-417F-A99E-A06AE86AFD36}"/>
                  </a:ext>
                </a:extLst>
              </p:cNvPr>
              <p:cNvSpPr txBox="1"/>
              <p:nvPr/>
            </p:nvSpPr>
            <p:spPr>
              <a:xfrm>
                <a:off x="6337981" y="1722556"/>
                <a:ext cx="39748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12</a:t>
                </a:r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583EBDD2-A2B4-4262-9100-2CE9D2E28EA5}"/>
                </a:ext>
              </a:extLst>
            </p:cNvPr>
            <p:cNvGrpSpPr/>
            <p:nvPr/>
          </p:nvGrpSpPr>
          <p:grpSpPr>
            <a:xfrm>
              <a:off x="6655697" y="3302157"/>
              <a:ext cx="397480" cy="276999"/>
              <a:chOff x="6337981" y="1722556"/>
              <a:chExt cx="397480" cy="276999"/>
            </a:xfrm>
          </p:grpSpPr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FC476F94-259B-4471-9C78-9362D636EDAC}"/>
                  </a:ext>
                </a:extLst>
              </p:cNvPr>
              <p:cNvSpPr/>
              <p:nvPr/>
            </p:nvSpPr>
            <p:spPr>
              <a:xfrm>
                <a:off x="6422421" y="1746756"/>
                <a:ext cx="228600" cy="2286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E396F820-0796-4467-A3E6-6FFBCF24107C}"/>
                  </a:ext>
                </a:extLst>
              </p:cNvPr>
              <p:cNvSpPr txBox="1"/>
              <p:nvPr/>
            </p:nvSpPr>
            <p:spPr>
              <a:xfrm>
                <a:off x="6337981" y="1722556"/>
                <a:ext cx="39748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39A503DC-733A-4E9C-80CA-103653A23518}"/>
                </a:ext>
              </a:extLst>
            </p:cNvPr>
            <p:cNvGrpSpPr/>
            <p:nvPr/>
          </p:nvGrpSpPr>
          <p:grpSpPr>
            <a:xfrm>
              <a:off x="5864049" y="3045709"/>
              <a:ext cx="397480" cy="276999"/>
              <a:chOff x="6337981" y="1722556"/>
              <a:chExt cx="397480" cy="276999"/>
            </a:xfrm>
          </p:grpSpPr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59977EA1-5AA5-4509-8C17-54968B8C4EFB}"/>
                  </a:ext>
                </a:extLst>
              </p:cNvPr>
              <p:cNvSpPr/>
              <p:nvPr/>
            </p:nvSpPr>
            <p:spPr>
              <a:xfrm>
                <a:off x="6422421" y="1746756"/>
                <a:ext cx="228600" cy="2286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2F1AF9A-EB15-471C-977F-099F48D96DE3}"/>
                  </a:ext>
                </a:extLst>
              </p:cNvPr>
              <p:cNvSpPr txBox="1"/>
              <p:nvPr/>
            </p:nvSpPr>
            <p:spPr>
              <a:xfrm>
                <a:off x="6337981" y="1722556"/>
                <a:ext cx="39748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</a:p>
            </p:txBody>
          </p: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85DBA2B6-580C-4567-9A12-DDB7FDA3306F}"/>
                </a:ext>
              </a:extLst>
            </p:cNvPr>
            <p:cNvGrpSpPr/>
            <p:nvPr/>
          </p:nvGrpSpPr>
          <p:grpSpPr>
            <a:xfrm>
              <a:off x="5028382" y="3120125"/>
              <a:ext cx="397480" cy="276999"/>
              <a:chOff x="6337981" y="1722556"/>
              <a:chExt cx="397480" cy="276999"/>
            </a:xfrm>
          </p:grpSpPr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7A3DDBCF-EFAF-447D-9A5F-2CAF7D974E9B}"/>
                  </a:ext>
                </a:extLst>
              </p:cNvPr>
              <p:cNvSpPr/>
              <p:nvPr/>
            </p:nvSpPr>
            <p:spPr>
              <a:xfrm>
                <a:off x="6422421" y="1746756"/>
                <a:ext cx="228600" cy="2286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69BE56CA-CCD7-4F1F-91E7-02F7257430FB}"/>
                  </a:ext>
                </a:extLst>
              </p:cNvPr>
              <p:cNvSpPr txBox="1"/>
              <p:nvPr/>
            </p:nvSpPr>
            <p:spPr>
              <a:xfrm>
                <a:off x="6337981" y="1722556"/>
                <a:ext cx="39748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BF857111-FD4B-404B-A2CE-73239CD75E5F}"/>
                </a:ext>
              </a:extLst>
            </p:cNvPr>
            <p:cNvGrpSpPr/>
            <p:nvPr/>
          </p:nvGrpSpPr>
          <p:grpSpPr>
            <a:xfrm>
              <a:off x="4491984" y="3331087"/>
              <a:ext cx="397480" cy="276999"/>
              <a:chOff x="6337981" y="1722556"/>
              <a:chExt cx="397480" cy="276999"/>
            </a:xfrm>
          </p:grpSpPr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BADD2899-F664-441C-8466-3488AEE54425}"/>
                  </a:ext>
                </a:extLst>
              </p:cNvPr>
              <p:cNvSpPr/>
              <p:nvPr/>
            </p:nvSpPr>
            <p:spPr>
              <a:xfrm>
                <a:off x="6422421" y="1746756"/>
                <a:ext cx="228600" cy="2286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5F72FE49-2631-41A8-8C2E-9CBC0B8A4C69}"/>
                  </a:ext>
                </a:extLst>
              </p:cNvPr>
              <p:cNvSpPr txBox="1"/>
              <p:nvPr/>
            </p:nvSpPr>
            <p:spPr>
              <a:xfrm>
                <a:off x="6337981" y="1722556"/>
                <a:ext cx="39748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</a:t>
                </a:r>
              </a:p>
            </p:txBody>
          </p:sp>
        </p:grp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B47AC328-E5ED-40AD-8DC6-5CC4D62B8DC0}"/>
                </a:ext>
              </a:extLst>
            </p:cNvPr>
            <p:cNvGrpSpPr/>
            <p:nvPr/>
          </p:nvGrpSpPr>
          <p:grpSpPr>
            <a:xfrm>
              <a:off x="4882780" y="4264910"/>
              <a:ext cx="397480" cy="276999"/>
              <a:chOff x="6337981" y="1722556"/>
              <a:chExt cx="397480" cy="276999"/>
            </a:xfrm>
          </p:grpSpPr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FBE04AE4-8F5C-4357-A4D4-6D9CFC238B80}"/>
                  </a:ext>
                </a:extLst>
              </p:cNvPr>
              <p:cNvSpPr/>
              <p:nvPr/>
            </p:nvSpPr>
            <p:spPr>
              <a:xfrm>
                <a:off x="6422421" y="1746756"/>
                <a:ext cx="228600" cy="2286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1535EC6D-03D9-43E6-B66E-A1A850DEF887}"/>
                  </a:ext>
                </a:extLst>
              </p:cNvPr>
              <p:cNvSpPr txBox="1"/>
              <p:nvPr/>
            </p:nvSpPr>
            <p:spPr>
              <a:xfrm>
                <a:off x="6337981" y="1722556"/>
                <a:ext cx="39748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</a:t>
                </a:r>
              </a:p>
            </p:txBody>
          </p:sp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5A946627-A53B-4A4E-A3D5-31D6587AA02F}"/>
                </a:ext>
              </a:extLst>
            </p:cNvPr>
            <p:cNvGrpSpPr/>
            <p:nvPr/>
          </p:nvGrpSpPr>
          <p:grpSpPr>
            <a:xfrm>
              <a:off x="3701289" y="2792910"/>
              <a:ext cx="397480" cy="276999"/>
              <a:chOff x="6337981" y="1722556"/>
              <a:chExt cx="397480" cy="276999"/>
            </a:xfrm>
          </p:grpSpPr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3153261E-DE7A-42A6-A875-8B1F32CB03B9}"/>
                  </a:ext>
                </a:extLst>
              </p:cNvPr>
              <p:cNvSpPr/>
              <p:nvPr/>
            </p:nvSpPr>
            <p:spPr>
              <a:xfrm>
                <a:off x="6422421" y="1746756"/>
                <a:ext cx="228600" cy="2286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F6D4C565-BAA0-4D9C-AB6C-9B26C3E07EAD}"/>
                  </a:ext>
                </a:extLst>
              </p:cNvPr>
              <p:cNvSpPr txBox="1"/>
              <p:nvPr/>
            </p:nvSpPr>
            <p:spPr>
              <a:xfrm>
                <a:off x="6337981" y="1722556"/>
                <a:ext cx="39748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7</a:t>
                </a:r>
              </a:p>
            </p:txBody>
          </p: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87A92EBC-36E0-47DF-8521-4D4FEE384D87}"/>
                </a:ext>
              </a:extLst>
            </p:cNvPr>
            <p:cNvGrpSpPr/>
            <p:nvPr/>
          </p:nvGrpSpPr>
          <p:grpSpPr>
            <a:xfrm>
              <a:off x="3864786" y="2127491"/>
              <a:ext cx="397480" cy="276999"/>
              <a:chOff x="6337981" y="1722556"/>
              <a:chExt cx="397480" cy="276999"/>
            </a:xfrm>
          </p:grpSpPr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34B1C34C-9FE2-4603-BA2B-83072F5EE6D5}"/>
                  </a:ext>
                </a:extLst>
              </p:cNvPr>
              <p:cNvSpPr/>
              <p:nvPr/>
            </p:nvSpPr>
            <p:spPr>
              <a:xfrm>
                <a:off x="6422421" y="1746756"/>
                <a:ext cx="228600" cy="2286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6451E9AF-EA1A-467E-9809-7234EEF00034}"/>
                  </a:ext>
                </a:extLst>
              </p:cNvPr>
              <p:cNvSpPr txBox="1"/>
              <p:nvPr/>
            </p:nvSpPr>
            <p:spPr>
              <a:xfrm>
                <a:off x="6337981" y="1722556"/>
                <a:ext cx="39748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6</a:t>
                </a:r>
              </a:p>
            </p:txBody>
          </p:sp>
        </p:grp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77C210C4-34A1-483A-8267-D08D606D77CF}"/>
                </a:ext>
              </a:extLst>
            </p:cNvPr>
            <p:cNvGrpSpPr/>
            <p:nvPr/>
          </p:nvGrpSpPr>
          <p:grpSpPr>
            <a:xfrm>
              <a:off x="5280640" y="1545908"/>
              <a:ext cx="397480" cy="276999"/>
              <a:chOff x="6337981" y="1722556"/>
              <a:chExt cx="397480" cy="276999"/>
            </a:xfrm>
          </p:grpSpPr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D1598CE4-02BF-4B0E-A499-0FE53B8FCBA8}"/>
                  </a:ext>
                </a:extLst>
              </p:cNvPr>
              <p:cNvSpPr/>
              <p:nvPr/>
            </p:nvSpPr>
            <p:spPr>
              <a:xfrm>
                <a:off x="6422421" y="1746756"/>
                <a:ext cx="228600" cy="2286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D1BDFADC-17CC-421F-948F-6E53C1CF16BF}"/>
                  </a:ext>
                </a:extLst>
              </p:cNvPr>
              <p:cNvSpPr txBox="1"/>
              <p:nvPr/>
            </p:nvSpPr>
            <p:spPr>
              <a:xfrm>
                <a:off x="6337981" y="1722556"/>
                <a:ext cx="39748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10</a:t>
                </a:r>
              </a:p>
            </p:txBody>
          </p:sp>
        </p:grp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BBD5B91C-15C9-40BA-97FA-69758707C057}"/>
                </a:ext>
              </a:extLst>
            </p:cNvPr>
            <p:cNvGrpSpPr/>
            <p:nvPr/>
          </p:nvGrpSpPr>
          <p:grpSpPr>
            <a:xfrm>
              <a:off x="7878306" y="3540197"/>
              <a:ext cx="397480" cy="276999"/>
              <a:chOff x="6337981" y="1722556"/>
              <a:chExt cx="397480" cy="276999"/>
            </a:xfrm>
          </p:grpSpPr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738B576F-DF6B-40E4-A289-18F605CCB93B}"/>
                  </a:ext>
                </a:extLst>
              </p:cNvPr>
              <p:cNvSpPr/>
              <p:nvPr/>
            </p:nvSpPr>
            <p:spPr>
              <a:xfrm>
                <a:off x="6422421" y="1746756"/>
                <a:ext cx="228600" cy="2286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EBB0098B-5CA0-4A8F-A726-0FE3F78388F6}"/>
                  </a:ext>
                </a:extLst>
              </p:cNvPr>
              <p:cNvSpPr txBox="1"/>
              <p:nvPr/>
            </p:nvSpPr>
            <p:spPr>
              <a:xfrm>
                <a:off x="6337981" y="1722556"/>
                <a:ext cx="39748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11</a:t>
                </a:r>
              </a:p>
            </p:txBody>
          </p:sp>
        </p:grp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DC9351B6-D9B4-4C84-B07B-0606CF184767}"/>
                </a:ext>
              </a:extLst>
            </p:cNvPr>
            <p:cNvGrpSpPr/>
            <p:nvPr/>
          </p:nvGrpSpPr>
          <p:grpSpPr>
            <a:xfrm>
              <a:off x="2125578" y="960553"/>
              <a:ext cx="397480" cy="276999"/>
              <a:chOff x="6337981" y="1722556"/>
              <a:chExt cx="397480" cy="276999"/>
            </a:xfrm>
          </p:grpSpPr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6692847A-AF86-4DCA-9DB3-B6369B676B9B}"/>
                  </a:ext>
                </a:extLst>
              </p:cNvPr>
              <p:cNvSpPr/>
              <p:nvPr/>
            </p:nvSpPr>
            <p:spPr>
              <a:xfrm>
                <a:off x="6422421" y="1746756"/>
                <a:ext cx="228600" cy="2286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63BE9A51-613B-4348-8F23-EECE26084AA1}"/>
                  </a:ext>
                </a:extLst>
              </p:cNvPr>
              <p:cNvSpPr txBox="1"/>
              <p:nvPr/>
            </p:nvSpPr>
            <p:spPr>
              <a:xfrm>
                <a:off x="6337981" y="1722556"/>
                <a:ext cx="39748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13</a:t>
                </a:r>
              </a:p>
            </p:txBody>
          </p:sp>
        </p:grp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29ED1957-06A8-4210-99EF-1AA8ED989ABB}"/>
                </a:ext>
              </a:extLst>
            </p:cNvPr>
            <p:cNvGrpSpPr/>
            <p:nvPr/>
          </p:nvGrpSpPr>
          <p:grpSpPr>
            <a:xfrm>
              <a:off x="6021781" y="2681489"/>
              <a:ext cx="397480" cy="276999"/>
              <a:chOff x="6337981" y="1722556"/>
              <a:chExt cx="397480" cy="276999"/>
            </a:xfrm>
          </p:grpSpPr>
          <p:sp>
            <p:nvSpPr>
              <p:cNvPr id="60" name="Oval 59">
                <a:extLst>
                  <a:ext uri="{FF2B5EF4-FFF2-40B4-BE49-F238E27FC236}">
                    <a16:creationId xmlns:a16="http://schemas.microsoft.com/office/drawing/2014/main" id="{64706EF7-B13B-430C-AC32-B138D60A6C37}"/>
                  </a:ext>
                </a:extLst>
              </p:cNvPr>
              <p:cNvSpPr/>
              <p:nvPr/>
            </p:nvSpPr>
            <p:spPr>
              <a:xfrm>
                <a:off x="6422421" y="1746756"/>
                <a:ext cx="228600" cy="2286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189120B1-4095-486E-947F-E03199EFCDDC}"/>
                  </a:ext>
                </a:extLst>
              </p:cNvPr>
              <p:cNvSpPr txBox="1"/>
              <p:nvPr/>
            </p:nvSpPr>
            <p:spPr>
              <a:xfrm>
                <a:off x="6337981" y="1722556"/>
                <a:ext cx="39748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11</a:t>
                </a:r>
              </a:p>
            </p:txBody>
          </p:sp>
        </p:grpSp>
      </p:grpSp>
      <p:sp>
        <p:nvSpPr>
          <p:cNvPr id="64" name="TextBox 63">
            <a:extLst>
              <a:ext uri="{FF2B5EF4-FFF2-40B4-BE49-F238E27FC236}">
                <a16:creationId xmlns:a16="http://schemas.microsoft.com/office/drawing/2014/main" id="{B04E494D-EE73-40C0-8A3A-ABC682A4D4D2}"/>
              </a:ext>
            </a:extLst>
          </p:cNvPr>
          <p:cNvSpPr txBox="1"/>
          <p:nvPr/>
        </p:nvSpPr>
        <p:spPr>
          <a:xfrm rot="2294747">
            <a:off x="6137367" y="1570044"/>
            <a:ext cx="14785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BFRT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49342A0B-37BA-42AC-AC79-BEBF0B627EE1}"/>
              </a:ext>
            </a:extLst>
          </p:cNvPr>
          <p:cNvSpPr txBox="1"/>
          <p:nvPr/>
        </p:nvSpPr>
        <p:spPr>
          <a:xfrm rot="16200000">
            <a:off x="7995755" y="2342488"/>
            <a:ext cx="26583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Commonwealth Ave</a:t>
            </a:r>
            <a:r>
              <a:rPr lang="en-US" sz="2000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FFEF5C1C-322B-4A30-9034-FE9C3B176B1E}"/>
              </a:ext>
            </a:extLst>
          </p:cNvPr>
          <p:cNvSpPr txBox="1"/>
          <p:nvPr/>
        </p:nvSpPr>
        <p:spPr>
          <a:xfrm>
            <a:off x="4130040" y="5579820"/>
            <a:ext cx="14785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Warner’s</a:t>
            </a:r>
          </a:p>
          <a:p>
            <a:pPr algn="ctr"/>
            <a:r>
              <a:rPr lang="en-US" sz="2000" dirty="0"/>
              <a:t>Pond</a:t>
            </a:r>
          </a:p>
        </p:txBody>
      </p:sp>
    </p:spTree>
    <p:extLst>
      <p:ext uri="{BB962C8B-B14F-4D97-AF65-F5344CB8AC3E}">
        <p14:creationId xmlns:p14="http://schemas.microsoft.com/office/powerpoint/2010/main" val="3345012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3CD5144E-5732-4D46-80C7-A95756867344}"/>
              </a:ext>
            </a:extLst>
          </p:cNvPr>
          <p:cNvSpPr txBox="1">
            <a:spLocks/>
          </p:cNvSpPr>
          <p:nvPr/>
        </p:nvSpPr>
        <p:spPr>
          <a:xfrm>
            <a:off x="609600" y="614724"/>
            <a:ext cx="8534400" cy="9092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4F39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dirty="0">
                <a:solidFill>
                  <a:schemeClr val="bg1"/>
                </a:solidFill>
                <a:latin typeface="Century Gothic" panose="020B0502020202020204" pitchFamily="34" charset="0"/>
              </a:rPr>
              <a:t>1  </a:t>
            </a:r>
            <a:r>
              <a:rPr lang="en-US" sz="4000" dirty="0">
                <a:solidFill>
                  <a:schemeClr val="bg1"/>
                </a:solidFill>
                <a:latin typeface="Century Gothic" panose="020B0502020202020204" pitchFamily="34" charset="0"/>
              </a:rPr>
              <a:t>Park Location / Context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23C3D70-8BB3-414A-8FE3-4533B76D38E6}"/>
              </a:ext>
            </a:extLst>
          </p:cNvPr>
          <p:cNvCxnSpPr/>
          <p:nvPr/>
        </p:nvCxnSpPr>
        <p:spPr>
          <a:xfrm>
            <a:off x="1447800" y="304800"/>
            <a:ext cx="0" cy="160020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X:\graphics\trees_invert.eps">
            <a:extLst>
              <a:ext uri="{FF2B5EF4-FFF2-40B4-BE49-F238E27FC236}">
                <a16:creationId xmlns:a16="http://schemas.microsoft.com/office/drawing/2014/main" id="{A3C5E29D-4D23-4ED3-80AE-EE3EFD35D9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175000"/>
            <a:ext cx="3013075" cy="368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13466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4445E1A-4BA6-4DA2-BFBF-2098BEBF4CC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7" t="4431" r="2867" b="4756"/>
          <a:stretch/>
        </p:blipFill>
        <p:spPr>
          <a:xfrm>
            <a:off x="0" y="-8966"/>
            <a:ext cx="10970395" cy="6866965"/>
          </a:xfrm>
          <a:prstGeom prst="rect">
            <a:avLst/>
          </a:prstGeom>
        </p:spPr>
      </p:pic>
      <p:sp>
        <p:nvSpPr>
          <p:cNvPr id="8" name="Freeform: Shape 7">
            <a:extLst>
              <a:ext uri="{FF2B5EF4-FFF2-40B4-BE49-F238E27FC236}">
                <a16:creationId xmlns:a16="http://schemas.microsoft.com/office/drawing/2014/main" id="{185BCA89-8F24-4FBC-9DF3-351F30DFA120}"/>
              </a:ext>
            </a:extLst>
          </p:cNvPr>
          <p:cNvSpPr/>
          <p:nvPr/>
        </p:nvSpPr>
        <p:spPr>
          <a:xfrm rot="20718093">
            <a:off x="3319837" y="1853641"/>
            <a:ext cx="2107352" cy="1131089"/>
          </a:xfrm>
          <a:custGeom>
            <a:avLst/>
            <a:gdLst>
              <a:gd name="connsiteX0" fmla="*/ 3731491 w 9171709"/>
              <a:gd name="connsiteY0" fmla="*/ 0 h 4932218"/>
              <a:gd name="connsiteX1" fmla="*/ 794327 w 9171709"/>
              <a:gd name="connsiteY1" fmla="*/ 258618 h 4932218"/>
              <a:gd name="connsiteX2" fmla="*/ 0 w 9171709"/>
              <a:gd name="connsiteY2" fmla="*/ 775854 h 4932218"/>
              <a:gd name="connsiteX3" fmla="*/ 267855 w 9171709"/>
              <a:gd name="connsiteY3" fmla="*/ 822036 h 4932218"/>
              <a:gd name="connsiteX4" fmla="*/ 526473 w 9171709"/>
              <a:gd name="connsiteY4" fmla="*/ 849745 h 4932218"/>
              <a:gd name="connsiteX5" fmla="*/ 794327 w 9171709"/>
              <a:gd name="connsiteY5" fmla="*/ 849745 h 4932218"/>
              <a:gd name="connsiteX6" fmla="*/ 1025236 w 9171709"/>
              <a:gd name="connsiteY6" fmla="*/ 905164 h 4932218"/>
              <a:gd name="connsiteX7" fmla="*/ 1293091 w 9171709"/>
              <a:gd name="connsiteY7" fmla="*/ 979054 h 4932218"/>
              <a:gd name="connsiteX8" fmla="*/ 1431636 w 9171709"/>
              <a:gd name="connsiteY8" fmla="*/ 1034473 h 4932218"/>
              <a:gd name="connsiteX9" fmla="*/ 1662545 w 9171709"/>
              <a:gd name="connsiteY9" fmla="*/ 1016000 h 4932218"/>
              <a:gd name="connsiteX10" fmla="*/ 1911927 w 9171709"/>
              <a:gd name="connsiteY10" fmla="*/ 1080654 h 4932218"/>
              <a:gd name="connsiteX11" fmla="*/ 2438400 w 9171709"/>
              <a:gd name="connsiteY11" fmla="*/ 1025236 h 4932218"/>
              <a:gd name="connsiteX12" fmla="*/ 2890982 w 9171709"/>
              <a:gd name="connsiteY12" fmla="*/ 1173018 h 4932218"/>
              <a:gd name="connsiteX13" fmla="*/ 3131127 w 9171709"/>
              <a:gd name="connsiteY13" fmla="*/ 1200727 h 4932218"/>
              <a:gd name="connsiteX14" fmla="*/ 3426691 w 9171709"/>
              <a:gd name="connsiteY14" fmla="*/ 1246909 h 4932218"/>
              <a:gd name="connsiteX15" fmla="*/ 3694545 w 9171709"/>
              <a:gd name="connsiteY15" fmla="*/ 1302327 h 4932218"/>
              <a:gd name="connsiteX16" fmla="*/ 3953164 w 9171709"/>
              <a:gd name="connsiteY16" fmla="*/ 1505527 h 4932218"/>
              <a:gd name="connsiteX17" fmla="*/ 4174836 w 9171709"/>
              <a:gd name="connsiteY17" fmla="*/ 1801091 h 4932218"/>
              <a:gd name="connsiteX18" fmla="*/ 4202545 w 9171709"/>
              <a:gd name="connsiteY18" fmla="*/ 1948873 h 4932218"/>
              <a:gd name="connsiteX19" fmla="*/ 4248727 w 9171709"/>
              <a:gd name="connsiteY19" fmla="*/ 2013527 h 4932218"/>
              <a:gd name="connsiteX20" fmla="*/ 4525818 w 9171709"/>
              <a:gd name="connsiteY20" fmla="*/ 2438400 h 4932218"/>
              <a:gd name="connsiteX21" fmla="*/ 4729018 w 9171709"/>
              <a:gd name="connsiteY21" fmla="*/ 2807854 h 4932218"/>
              <a:gd name="connsiteX22" fmla="*/ 4978400 w 9171709"/>
              <a:gd name="connsiteY22" fmla="*/ 2946400 h 4932218"/>
              <a:gd name="connsiteX23" fmla="*/ 5153891 w 9171709"/>
              <a:gd name="connsiteY23" fmla="*/ 2983345 h 4932218"/>
              <a:gd name="connsiteX24" fmla="*/ 5237018 w 9171709"/>
              <a:gd name="connsiteY24" fmla="*/ 3066473 h 4932218"/>
              <a:gd name="connsiteX25" fmla="*/ 5421745 w 9171709"/>
              <a:gd name="connsiteY25" fmla="*/ 3362036 h 4932218"/>
              <a:gd name="connsiteX26" fmla="*/ 5615709 w 9171709"/>
              <a:gd name="connsiteY26" fmla="*/ 3629891 h 4932218"/>
              <a:gd name="connsiteX27" fmla="*/ 5948218 w 9171709"/>
              <a:gd name="connsiteY27" fmla="*/ 3833091 h 4932218"/>
              <a:gd name="connsiteX28" fmla="*/ 6308436 w 9171709"/>
              <a:gd name="connsiteY28" fmla="*/ 4036291 h 4932218"/>
              <a:gd name="connsiteX29" fmla="*/ 6650182 w 9171709"/>
              <a:gd name="connsiteY29" fmla="*/ 4091709 h 4932218"/>
              <a:gd name="connsiteX30" fmla="*/ 7038109 w 9171709"/>
              <a:gd name="connsiteY30" fmla="*/ 4165600 h 4932218"/>
              <a:gd name="connsiteX31" fmla="*/ 7629236 w 9171709"/>
              <a:gd name="connsiteY31" fmla="*/ 4137891 h 4932218"/>
              <a:gd name="connsiteX32" fmla="*/ 7961745 w 9171709"/>
              <a:gd name="connsiteY32" fmla="*/ 4248727 h 4932218"/>
              <a:gd name="connsiteX33" fmla="*/ 8266545 w 9171709"/>
              <a:gd name="connsiteY33" fmla="*/ 4461164 h 4932218"/>
              <a:gd name="connsiteX34" fmla="*/ 8349673 w 9171709"/>
              <a:gd name="connsiteY34" fmla="*/ 4710545 h 4932218"/>
              <a:gd name="connsiteX35" fmla="*/ 9171709 w 9171709"/>
              <a:gd name="connsiteY35" fmla="*/ 4932218 h 4932218"/>
              <a:gd name="connsiteX36" fmla="*/ 9162473 w 9171709"/>
              <a:gd name="connsiteY36" fmla="*/ 4784436 h 4932218"/>
              <a:gd name="connsiteX37" fmla="*/ 8737600 w 9171709"/>
              <a:gd name="connsiteY37" fmla="*/ 4165600 h 4932218"/>
              <a:gd name="connsiteX38" fmla="*/ 8035636 w 9171709"/>
              <a:gd name="connsiteY38" fmla="*/ 3278909 h 4932218"/>
              <a:gd name="connsiteX39" fmla="*/ 7435273 w 9171709"/>
              <a:gd name="connsiteY39" fmla="*/ 2604654 h 4932218"/>
              <a:gd name="connsiteX40" fmla="*/ 6862618 w 9171709"/>
              <a:gd name="connsiteY40" fmla="*/ 2032000 h 4932218"/>
              <a:gd name="connsiteX41" fmla="*/ 6169891 w 9171709"/>
              <a:gd name="connsiteY41" fmla="*/ 1477818 h 4932218"/>
              <a:gd name="connsiteX42" fmla="*/ 5467927 w 9171709"/>
              <a:gd name="connsiteY42" fmla="*/ 997527 h 4932218"/>
              <a:gd name="connsiteX43" fmla="*/ 4636655 w 9171709"/>
              <a:gd name="connsiteY43" fmla="*/ 498764 h 4932218"/>
              <a:gd name="connsiteX44" fmla="*/ 3731491 w 9171709"/>
              <a:gd name="connsiteY44" fmla="*/ 0 h 4932218"/>
              <a:gd name="connsiteX0" fmla="*/ 3731491 w 9171709"/>
              <a:gd name="connsiteY0" fmla="*/ 0 h 4932218"/>
              <a:gd name="connsiteX1" fmla="*/ 794327 w 9171709"/>
              <a:gd name="connsiteY1" fmla="*/ 258618 h 4932218"/>
              <a:gd name="connsiteX2" fmla="*/ 0 w 9171709"/>
              <a:gd name="connsiteY2" fmla="*/ 775854 h 4932218"/>
              <a:gd name="connsiteX3" fmla="*/ 267855 w 9171709"/>
              <a:gd name="connsiteY3" fmla="*/ 822036 h 4932218"/>
              <a:gd name="connsiteX4" fmla="*/ 526473 w 9171709"/>
              <a:gd name="connsiteY4" fmla="*/ 849745 h 4932218"/>
              <a:gd name="connsiteX5" fmla="*/ 794327 w 9171709"/>
              <a:gd name="connsiteY5" fmla="*/ 849745 h 4932218"/>
              <a:gd name="connsiteX6" fmla="*/ 1025236 w 9171709"/>
              <a:gd name="connsiteY6" fmla="*/ 905164 h 4932218"/>
              <a:gd name="connsiteX7" fmla="*/ 1293091 w 9171709"/>
              <a:gd name="connsiteY7" fmla="*/ 979054 h 4932218"/>
              <a:gd name="connsiteX8" fmla="*/ 1431636 w 9171709"/>
              <a:gd name="connsiteY8" fmla="*/ 1034473 h 4932218"/>
              <a:gd name="connsiteX9" fmla="*/ 1662545 w 9171709"/>
              <a:gd name="connsiteY9" fmla="*/ 1016000 h 4932218"/>
              <a:gd name="connsiteX10" fmla="*/ 1911927 w 9171709"/>
              <a:gd name="connsiteY10" fmla="*/ 1080654 h 4932218"/>
              <a:gd name="connsiteX11" fmla="*/ 2438400 w 9171709"/>
              <a:gd name="connsiteY11" fmla="*/ 1025236 h 4932218"/>
              <a:gd name="connsiteX12" fmla="*/ 2890982 w 9171709"/>
              <a:gd name="connsiteY12" fmla="*/ 1173018 h 4932218"/>
              <a:gd name="connsiteX13" fmla="*/ 3131127 w 9171709"/>
              <a:gd name="connsiteY13" fmla="*/ 1200727 h 4932218"/>
              <a:gd name="connsiteX14" fmla="*/ 3426691 w 9171709"/>
              <a:gd name="connsiteY14" fmla="*/ 1246909 h 4932218"/>
              <a:gd name="connsiteX15" fmla="*/ 3694545 w 9171709"/>
              <a:gd name="connsiteY15" fmla="*/ 1302327 h 4932218"/>
              <a:gd name="connsiteX16" fmla="*/ 3953164 w 9171709"/>
              <a:gd name="connsiteY16" fmla="*/ 1505527 h 4932218"/>
              <a:gd name="connsiteX17" fmla="*/ 4174836 w 9171709"/>
              <a:gd name="connsiteY17" fmla="*/ 1801091 h 4932218"/>
              <a:gd name="connsiteX18" fmla="*/ 4202545 w 9171709"/>
              <a:gd name="connsiteY18" fmla="*/ 1948873 h 4932218"/>
              <a:gd name="connsiteX19" fmla="*/ 4248727 w 9171709"/>
              <a:gd name="connsiteY19" fmla="*/ 2013527 h 4932218"/>
              <a:gd name="connsiteX20" fmla="*/ 4525818 w 9171709"/>
              <a:gd name="connsiteY20" fmla="*/ 2438400 h 4932218"/>
              <a:gd name="connsiteX21" fmla="*/ 4729018 w 9171709"/>
              <a:gd name="connsiteY21" fmla="*/ 2807854 h 4932218"/>
              <a:gd name="connsiteX22" fmla="*/ 4978400 w 9171709"/>
              <a:gd name="connsiteY22" fmla="*/ 2946400 h 4932218"/>
              <a:gd name="connsiteX23" fmla="*/ 5153891 w 9171709"/>
              <a:gd name="connsiteY23" fmla="*/ 2983345 h 4932218"/>
              <a:gd name="connsiteX24" fmla="*/ 5237018 w 9171709"/>
              <a:gd name="connsiteY24" fmla="*/ 3066473 h 4932218"/>
              <a:gd name="connsiteX25" fmla="*/ 5421745 w 9171709"/>
              <a:gd name="connsiteY25" fmla="*/ 3362036 h 4932218"/>
              <a:gd name="connsiteX26" fmla="*/ 5615709 w 9171709"/>
              <a:gd name="connsiteY26" fmla="*/ 3629891 h 4932218"/>
              <a:gd name="connsiteX27" fmla="*/ 5948218 w 9171709"/>
              <a:gd name="connsiteY27" fmla="*/ 3833091 h 4932218"/>
              <a:gd name="connsiteX28" fmla="*/ 6308436 w 9171709"/>
              <a:gd name="connsiteY28" fmla="*/ 4036291 h 4932218"/>
              <a:gd name="connsiteX29" fmla="*/ 6650182 w 9171709"/>
              <a:gd name="connsiteY29" fmla="*/ 4091709 h 4932218"/>
              <a:gd name="connsiteX30" fmla="*/ 7038109 w 9171709"/>
              <a:gd name="connsiteY30" fmla="*/ 4165600 h 4932218"/>
              <a:gd name="connsiteX31" fmla="*/ 7629236 w 9171709"/>
              <a:gd name="connsiteY31" fmla="*/ 4137891 h 4932218"/>
              <a:gd name="connsiteX32" fmla="*/ 7961745 w 9171709"/>
              <a:gd name="connsiteY32" fmla="*/ 4248727 h 4932218"/>
              <a:gd name="connsiteX33" fmla="*/ 8266545 w 9171709"/>
              <a:gd name="connsiteY33" fmla="*/ 4461164 h 4932218"/>
              <a:gd name="connsiteX34" fmla="*/ 8349673 w 9171709"/>
              <a:gd name="connsiteY34" fmla="*/ 4710545 h 4932218"/>
              <a:gd name="connsiteX35" fmla="*/ 9171709 w 9171709"/>
              <a:gd name="connsiteY35" fmla="*/ 4932218 h 4932218"/>
              <a:gd name="connsiteX36" fmla="*/ 9162473 w 9171709"/>
              <a:gd name="connsiteY36" fmla="*/ 4784436 h 4932218"/>
              <a:gd name="connsiteX37" fmla="*/ 8737600 w 9171709"/>
              <a:gd name="connsiteY37" fmla="*/ 4165600 h 4932218"/>
              <a:gd name="connsiteX38" fmla="*/ 8035636 w 9171709"/>
              <a:gd name="connsiteY38" fmla="*/ 3278909 h 4932218"/>
              <a:gd name="connsiteX39" fmla="*/ 7435273 w 9171709"/>
              <a:gd name="connsiteY39" fmla="*/ 2604654 h 4932218"/>
              <a:gd name="connsiteX40" fmla="*/ 6862618 w 9171709"/>
              <a:gd name="connsiteY40" fmla="*/ 2032000 h 4932218"/>
              <a:gd name="connsiteX41" fmla="*/ 6169891 w 9171709"/>
              <a:gd name="connsiteY41" fmla="*/ 1504488 h 4932218"/>
              <a:gd name="connsiteX42" fmla="*/ 5467927 w 9171709"/>
              <a:gd name="connsiteY42" fmla="*/ 997527 h 4932218"/>
              <a:gd name="connsiteX43" fmla="*/ 4636655 w 9171709"/>
              <a:gd name="connsiteY43" fmla="*/ 498764 h 4932218"/>
              <a:gd name="connsiteX44" fmla="*/ 3731491 w 9171709"/>
              <a:gd name="connsiteY44" fmla="*/ 0 h 4932218"/>
              <a:gd name="connsiteX0" fmla="*/ 3731491 w 9171709"/>
              <a:gd name="connsiteY0" fmla="*/ 0 h 4932218"/>
              <a:gd name="connsiteX1" fmla="*/ 794327 w 9171709"/>
              <a:gd name="connsiteY1" fmla="*/ 258618 h 4932218"/>
              <a:gd name="connsiteX2" fmla="*/ 0 w 9171709"/>
              <a:gd name="connsiteY2" fmla="*/ 775854 h 4932218"/>
              <a:gd name="connsiteX3" fmla="*/ 267855 w 9171709"/>
              <a:gd name="connsiteY3" fmla="*/ 822036 h 4932218"/>
              <a:gd name="connsiteX4" fmla="*/ 526473 w 9171709"/>
              <a:gd name="connsiteY4" fmla="*/ 849745 h 4932218"/>
              <a:gd name="connsiteX5" fmla="*/ 794327 w 9171709"/>
              <a:gd name="connsiteY5" fmla="*/ 849745 h 4932218"/>
              <a:gd name="connsiteX6" fmla="*/ 1025236 w 9171709"/>
              <a:gd name="connsiteY6" fmla="*/ 905164 h 4932218"/>
              <a:gd name="connsiteX7" fmla="*/ 1293091 w 9171709"/>
              <a:gd name="connsiteY7" fmla="*/ 979054 h 4932218"/>
              <a:gd name="connsiteX8" fmla="*/ 1431636 w 9171709"/>
              <a:gd name="connsiteY8" fmla="*/ 1034473 h 4932218"/>
              <a:gd name="connsiteX9" fmla="*/ 1662545 w 9171709"/>
              <a:gd name="connsiteY9" fmla="*/ 1016000 h 4932218"/>
              <a:gd name="connsiteX10" fmla="*/ 1911927 w 9171709"/>
              <a:gd name="connsiteY10" fmla="*/ 1080654 h 4932218"/>
              <a:gd name="connsiteX11" fmla="*/ 2438400 w 9171709"/>
              <a:gd name="connsiteY11" fmla="*/ 1025236 h 4932218"/>
              <a:gd name="connsiteX12" fmla="*/ 2890982 w 9171709"/>
              <a:gd name="connsiteY12" fmla="*/ 1173018 h 4932218"/>
              <a:gd name="connsiteX13" fmla="*/ 3131127 w 9171709"/>
              <a:gd name="connsiteY13" fmla="*/ 1200727 h 4932218"/>
              <a:gd name="connsiteX14" fmla="*/ 3426691 w 9171709"/>
              <a:gd name="connsiteY14" fmla="*/ 1246909 h 4932218"/>
              <a:gd name="connsiteX15" fmla="*/ 3694545 w 9171709"/>
              <a:gd name="connsiteY15" fmla="*/ 1302327 h 4932218"/>
              <a:gd name="connsiteX16" fmla="*/ 3953164 w 9171709"/>
              <a:gd name="connsiteY16" fmla="*/ 1505527 h 4932218"/>
              <a:gd name="connsiteX17" fmla="*/ 4174836 w 9171709"/>
              <a:gd name="connsiteY17" fmla="*/ 1801091 h 4932218"/>
              <a:gd name="connsiteX18" fmla="*/ 4202545 w 9171709"/>
              <a:gd name="connsiteY18" fmla="*/ 1948873 h 4932218"/>
              <a:gd name="connsiteX19" fmla="*/ 4248727 w 9171709"/>
              <a:gd name="connsiteY19" fmla="*/ 2013527 h 4932218"/>
              <a:gd name="connsiteX20" fmla="*/ 4525818 w 9171709"/>
              <a:gd name="connsiteY20" fmla="*/ 2438400 h 4932218"/>
              <a:gd name="connsiteX21" fmla="*/ 4729018 w 9171709"/>
              <a:gd name="connsiteY21" fmla="*/ 2807854 h 4932218"/>
              <a:gd name="connsiteX22" fmla="*/ 4978400 w 9171709"/>
              <a:gd name="connsiteY22" fmla="*/ 2946400 h 4932218"/>
              <a:gd name="connsiteX23" fmla="*/ 5153891 w 9171709"/>
              <a:gd name="connsiteY23" fmla="*/ 2983345 h 4932218"/>
              <a:gd name="connsiteX24" fmla="*/ 5237018 w 9171709"/>
              <a:gd name="connsiteY24" fmla="*/ 3066473 h 4932218"/>
              <a:gd name="connsiteX25" fmla="*/ 5421745 w 9171709"/>
              <a:gd name="connsiteY25" fmla="*/ 3362036 h 4932218"/>
              <a:gd name="connsiteX26" fmla="*/ 5615709 w 9171709"/>
              <a:gd name="connsiteY26" fmla="*/ 3629891 h 4932218"/>
              <a:gd name="connsiteX27" fmla="*/ 5948218 w 9171709"/>
              <a:gd name="connsiteY27" fmla="*/ 3833091 h 4932218"/>
              <a:gd name="connsiteX28" fmla="*/ 6308436 w 9171709"/>
              <a:gd name="connsiteY28" fmla="*/ 4036291 h 4932218"/>
              <a:gd name="connsiteX29" fmla="*/ 6650182 w 9171709"/>
              <a:gd name="connsiteY29" fmla="*/ 4091709 h 4932218"/>
              <a:gd name="connsiteX30" fmla="*/ 7038109 w 9171709"/>
              <a:gd name="connsiteY30" fmla="*/ 4165600 h 4932218"/>
              <a:gd name="connsiteX31" fmla="*/ 7629236 w 9171709"/>
              <a:gd name="connsiteY31" fmla="*/ 4137891 h 4932218"/>
              <a:gd name="connsiteX32" fmla="*/ 7961745 w 9171709"/>
              <a:gd name="connsiteY32" fmla="*/ 4248727 h 4932218"/>
              <a:gd name="connsiteX33" fmla="*/ 8266545 w 9171709"/>
              <a:gd name="connsiteY33" fmla="*/ 4461164 h 4932218"/>
              <a:gd name="connsiteX34" fmla="*/ 8349673 w 9171709"/>
              <a:gd name="connsiteY34" fmla="*/ 4710545 h 4932218"/>
              <a:gd name="connsiteX35" fmla="*/ 9171709 w 9171709"/>
              <a:gd name="connsiteY35" fmla="*/ 4932218 h 4932218"/>
              <a:gd name="connsiteX36" fmla="*/ 9162473 w 9171709"/>
              <a:gd name="connsiteY36" fmla="*/ 4784436 h 4932218"/>
              <a:gd name="connsiteX37" fmla="*/ 8737600 w 9171709"/>
              <a:gd name="connsiteY37" fmla="*/ 4165600 h 4932218"/>
              <a:gd name="connsiteX38" fmla="*/ 8035636 w 9171709"/>
              <a:gd name="connsiteY38" fmla="*/ 3278909 h 4932218"/>
              <a:gd name="connsiteX39" fmla="*/ 7435273 w 9171709"/>
              <a:gd name="connsiteY39" fmla="*/ 2604654 h 4932218"/>
              <a:gd name="connsiteX40" fmla="*/ 6866428 w 9171709"/>
              <a:gd name="connsiteY40" fmla="*/ 2062480 h 4932218"/>
              <a:gd name="connsiteX41" fmla="*/ 6169891 w 9171709"/>
              <a:gd name="connsiteY41" fmla="*/ 1504488 h 4932218"/>
              <a:gd name="connsiteX42" fmla="*/ 5467927 w 9171709"/>
              <a:gd name="connsiteY42" fmla="*/ 997527 h 4932218"/>
              <a:gd name="connsiteX43" fmla="*/ 4636655 w 9171709"/>
              <a:gd name="connsiteY43" fmla="*/ 498764 h 4932218"/>
              <a:gd name="connsiteX44" fmla="*/ 3731491 w 9171709"/>
              <a:gd name="connsiteY44" fmla="*/ 0 h 4932218"/>
              <a:gd name="connsiteX0" fmla="*/ 3739111 w 9171709"/>
              <a:gd name="connsiteY0" fmla="*/ 0 h 4909358"/>
              <a:gd name="connsiteX1" fmla="*/ 794327 w 9171709"/>
              <a:gd name="connsiteY1" fmla="*/ 235758 h 4909358"/>
              <a:gd name="connsiteX2" fmla="*/ 0 w 9171709"/>
              <a:gd name="connsiteY2" fmla="*/ 752994 h 4909358"/>
              <a:gd name="connsiteX3" fmla="*/ 267855 w 9171709"/>
              <a:gd name="connsiteY3" fmla="*/ 799176 h 4909358"/>
              <a:gd name="connsiteX4" fmla="*/ 526473 w 9171709"/>
              <a:gd name="connsiteY4" fmla="*/ 826885 h 4909358"/>
              <a:gd name="connsiteX5" fmla="*/ 794327 w 9171709"/>
              <a:gd name="connsiteY5" fmla="*/ 826885 h 4909358"/>
              <a:gd name="connsiteX6" fmla="*/ 1025236 w 9171709"/>
              <a:gd name="connsiteY6" fmla="*/ 882304 h 4909358"/>
              <a:gd name="connsiteX7" fmla="*/ 1293091 w 9171709"/>
              <a:gd name="connsiteY7" fmla="*/ 956194 h 4909358"/>
              <a:gd name="connsiteX8" fmla="*/ 1431636 w 9171709"/>
              <a:gd name="connsiteY8" fmla="*/ 1011613 h 4909358"/>
              <a:gd name="connsiteX9" fmla="*/ 1662545 w 9171709"/>
              <a:gd name="connsiteY9" fmla="*/ 993140 h 4909358"/>
              <a:gd name="connsiteX10" fmla="*/ 1911927 w 9171709"/>
              <a:gd name="connsiteY10" fmla="*/ 1057794 h 4909358"/>
              <a:gd name="connsiteX11" fmla="*/ 2438400 w 9171709"/>
              <a:gd name="connsiteY11" fmla="*/ 1002376 h 4909358"/>
              <a:gd name="connsiteX12" fmla="*/ 2890982 w 9171709"/>
              <a:gd name="connsiteY12" fmla="*/ 1150158 h 4909358"/>
              <a:gd name="connsiteX13" fmla="*/ 3131127 w 9171709"/>
              <a:gd name="connsiteY13" fmla="*/ 1177867 h 4909358"/>
              <a:gd name="connsiteX14" fmla="*/ 3426691 w 9171709"/>
              <a:gd name="connsiteY14" fmla="*/ 1224049 h 4909358"/>
              <a:gd name="connsiteX15" fmla="*/ 3694545 w 9171709"/>
              <a:gd name="connsiteY15" fmla="*/ 1279467 h 4909358"/>
              <a:gd name="connsiteX16" fmla="*/ 3953164 w 9171709"/>
              <a:gd name="connsiteY16" fmla="*/ 1482667 h 4909358"/>
              <a:gd name="connsiteX17" fmla="*/ 4174836 w 9171709"/>
              <a:gd name="connsiteY17" fmla="*/ 1778231 h 4909358"/>
              <a:gd name="connsiteX18" fmla="*/ 4202545 w 9171709"/>
              <a:gd name="connsiteY18" fmla="*/ 1926013 h 4909358"/>
              <a:gd name="connsiteX19" fmla="*/ 4248727 w 9171709"/>
              <a:gd name="connsiteY19" fmla="*/ 1990667 h 4909358"/>
              <a:gd name="connsiteX20" fmla="*/ 4525818 w 9171709"/>
              <a:gd name="connsiteY20" fmla="*/ 2415540 h 4909358"/>
              <a:gd name="connsiteX21" fmla="*/ 4729018 w 9171709"/>
              <a:gd name="connsiteY21" fmla="*/ 2784994 h 4909358"/>
              <a:gd name="connsiteX22" fmla="*/ 4978400 w 9171709"/>
              <a:gd name="connsiteY22" fmla="*/ 2923540 h 4909358"/>
              <a:gd name="connsiteX23" fmla="*/ 5153891 w 9171709"/>
              <a:gd name="connsiteY23" fmla="*/ 2960485 h 4909358"/>
              <a:gd name="connsiteX24" fmla="*/ 5237018 w 9171709"/>
              <a:gd name="connsiteY24" fmla="*/ 3043613 h 4909358"/>
              <a:gd name="connsiteX25" fmla="*/ 5421745 w 9171709"/>
              <a:gd name="connsiteY25" fmla="*/ 3339176 h 4909358"/>
              <a:gd name="connsiteX26" fmla="*/ 5615709 w 9171709"/>
              <a:gd name="connsiteY26" fmla="*/ 3607031 h 4909358"/>
              <a:gd name="connsiteX27" fmla="*/ 5948218 w 9171709"/>
              <a:gd name="connsiteY27" fmla="*/ 3810231 h 4909358"/>
              <a:gd name="connsiteX28" fmla="*/ 6308436 w 9171709"/>
              <a:gd name="connsiteY28" fmla="*/ 4013431 h 4909358"/>
              <a:gd name="connsiteX29" fmla="*/ 6650182 w 9171709"/>
              <a:gd name="connsiteY29" fmla="*/ 4068849 h 4909358"/>
              <a:gd name="connsiteX30" fmla="*/ 7038109 w 9171709"/>
              <a:gd name="connsiteY30" fmla="*/ 4142740 h 4909358"/>
              <a:gd name="connsiteX31" fmla="*/ 7629236 w 9171709"/>
              <a:gd name="connsiteY31" fmla="*/ 4115031 h 4909358"/>
              <a:gd name="connsiteX32" fmla="*/ 7961745 w 9171709"/>
              <a:gd name="connsiteY32" fmla="*/ 4225867 h 4909358"/>
              <a:gd name="connsiteX33" fmla="*/ 8266545 w 9171709"/>
              <a:gd name="connsiteY33" fmla="*/ 4438304 h 4909358"/>
              <a:gd name="connsiteX34" fmla="*/ 8349673 w 9171709"/>
              <a:gd name="connsiteY34" fmla="*/ 4687685 h 4909358"/>
              <a:gd name="connsiteX35" fmla="*/ 9171709 w 9171709"/>
              <a:gd name="connsiteY35" fmla="*/ 4909358 h 4909358"/>
              <a:gd name="connsiteX36" fmla="*/ 9162473 w 9171709"/>
              <a:gd name="connsiteY36" fmla="*/ 4761576 h 4909358"/>
              <a:gd name="connsiteX37" fmla="*/ 8737600 w 9171709"/>
              <a:gd name="connsiteY37" fmla="*/ 4142740 h 4909358"/>
              <a:gd name="connsiteX38" fmla="*/ 8035636 w 9171709"/>
              <a:gd name="connsiteY38" fmla="*/ 3256049 h 4909358"/>
              <a:gd name="connsiteX39" fmla="*/ 7435273 w 9171709"/>
              <a:gd name="connsiteY39" fmla="*/ 2581794 h 4909358"/>
              <a:gd name="connsiteX40" fmla="*/ 6866428 w 9171709"/>
              <a:gd name="connsiteY40" fmla="*/ 2039620 h 4909358"/>
              <a:gd name="connsiteX41" fmla="*/ 6169891 w 9171709"/>
              <a:gd name="connsiteY41" fmla="*/ 1481628 h 4909358"/>
              <a:gd name="connsiteX42" fmla="*/ 5467927 w 9171709"/>
              <a:gd name="connsiteY42" fmla="*/ 974667 h 4909358"/>
              <a:gd name="connsiteX43" fmla="*/ 4636655 w 9171709"/>
              <a:gd name="connsiteY43" fmla="*/ 475904 h 4909358"/>
              <a:gd name="connsiteX44" fmla="*/ 3739111 w 9171709"/>
              <a:gd name="connsiteY44" fmla="*/ 0 h 4909358"/>
              <a:gd name="connsiteX0" fmla="*/ 3739111 w 9171709"/>
              <a:gd name="connsiteY0" fmla="*/ 0 h 4909358"/>
              <a:gd name="connsiteX1" fmla="*/ 775277 w 9171709"/>
              <a:gd name="connsiteY1" fmla="*/ 231948 h 4909358"/>
              <a:gd name="connsiteX2" fmla="*/ 0 w 9171709"/>
              <a:gd name="connsiteY2" fmla="*/ 752994 h 4909358"/>
              <a:gd name="connsiteX3" fmla="*/ 267855 w 9171709"/>
              <a:gd name="connsiteY3" fmla="*/ 799176 h 4909358"/>
              <a:gd name="connsiteX4" fmla="*/ 526473 w 9171709"/>
              <a:gd name="connsiteY4" fmla="*/ 826885 h 4909358"/>
              <a:gd name="connsiteX5" fmla="*/ 794327 w 9171709"/>
              <a:gd name="connsiteY5" fmla="*/ 826885 h 4909358"/>
              <a:gd name="connsiteX6" fmla="*/ 1025236 w 9171709"/>
              <a:gd name="connsiteY6" fmla="*/ 882304 h 4909358"/>
              <a:gd name="connsiteX7" fmla="*/ 1293091 w 9171709"/>
              <a:gd name="connsiteY7" fmla="*/ 956194 h 4909358"/>
              <a:gd name="connsiteX8" fmla="*/ 1431636 w 9171709"/>
              <a:gd name="connsiteY8" fmla="*/ 1011613 h 4909358"/>
              <a:gd name="connsiteX9" fmla="*/ 1662545 w 9171709"/>
              <a:gd name="connsiteY9" fmla="*/ 993140 h 4909358"/>
              <a:gd name="connsiteX10" fmla="*/ 1911927 w 9171709"/>
              <a:gd name="connsiteY10" fmla="*/ 1057794 h 4909358"/>
              <a:gd name="connsiteX11" fmla="*/ 2438400 w 9171709"/>
              <a:gd name="connsiteY11" fmla="*/ 1002376 h 4909358"/>
              <a:gd name="connsiteX12" fmla="*/ 2890982 w 9171709"/>
              <a:gd name="connsiteY12" fmla="*/ 1150158 h 4909358"/>
              <a:gd name="connsiteX13" fmla="*/ 3131127 w 9171709"/>
              <a:gd name="connsiteY13" fmla="*/ 1177867 h 4909358"/>
              <a:gd name="connsiteX14" fmla="*/ 3426691 w 9171709"/>
              <a:gd name="connsiteY14" fmla="*/ 1224049 h 4909358"/>
              <a:gd name="connsiteX15" fmla="*/ 3694545 w 9171709"/>
              <a:gd name="connsiteY15" fmla="*/ 1279467 h 4909358"/>
              <a:gd name="connsiteX16" fmla="*/ 3953164 w 9171709"/>
              <a:gd name="connsiteY16" fmla="*/ 1482667 h 4909358"/>
              <a:gd name="connsiteX17" fmla="*/ 4174836 w 9171709"/>
              <a:gd name="connsiteY17" fmla="*/ 1778231 h 4909358"/>
              <a:gd name="connsiteX18" fmla="*/ 4202545 w 9171709"/>
              <a:gd name="connsiteY18" fmla="*/ 1926013 h 4909358"/>
              <a:gd name="connsiteX19" fmla="*/ 4248727 w 9171709"/>
              <a:gd name="connsiteY19" fmla="*/ 1990667 h 4909358"/>
              <a:gd name="connsiteX20" fmla="*/ 4525818 w 9171709"/>
              <a:gd name="connsiteY20" fmla="*/ 2415540 h 4909358"/>
              <a:gd name="connsiteX21" fmla="*/ 4729018 w 9171709"/>
              <a:gd name="connsiteY21" fmla="*/ 2784994 h 4909358"/>
              <a:gd name="connsiteX22" fmla="*/ 4978400 w 9171709"/>
              <a:gd name="connsiteY22" fmla="*/ 2923540 h 4909358"/>
              <a:gd name="connsiteX23" fmla="*/ 5153891 w 9171709"/>
              <a:gd name="connsiteY23" fmla="*/ 2960485 h 4909358"/>
              <a:gd name="connsiteX24" fmla="*/ 5237018 w 9171709"/>
              <a:gd name="connsiteY24" fmla="*/ 3043613 h 4909358"/>
              <a:gd name="connsiteX25" fmla="*/ 5421745 w 9171709"/>
              <a:gd name="connsiteY25" fmla="*/ 3339176 h 4909358"/>
              <a:gd name="connsiteX26" fmla="*/ 5615709 w 9171709"/>
              <a:gd name="connsiteY26" fmla="*/ 3607031 h 4909358"/>
              <a:gd name="connsiteX27" fmla="*/ 5948218 w 9171709"/>
              <a:gd name="connsiteY27" fmla="*/ 3810231 h 4909358"/>
              <a:gd name="connsiteX28" fmla="*/ 6308436 w 9171709"/>
              <a:gd name="connsiteY28" fmla="*/ 4013431 h 4909358"/>
              <a:gd name="connsiteX29" fmla="*/ 6650182 w 9171709"/>
              <a:gd name="connsiteY29" fmla="*/ 4068849 h 4909358"/>
              <a:gd name="connsiteX30" fmla="*/ 7038109 w 9171709"/>
              <a:gd name="connsiteY30" fmla="*/ 4142740 h 4909358"/>
              <a:gd name="connsiteX31" fmla="*/ 7629236 w 9171709"/>
              <a:gd name="connsiteY31" fmla="*/ 4115031 h 4909358"/>
              <a:gd name="connsiteX32" fmla="*/ 7961745 w 9171709"/>
              <a:gd name="connsiteY32" fmla="*/ 4225867 h 4909358"/>
              <a:gd name="connsiteX33" fmla="*/ 8266545 w 9171709"/>
              <a:gd name="connsiteY33" fmla="*/ 4438304 h 4909358"/>
              <a:gd name="connsiteX34" fmla="*/ 8349673 w 9171709"/>
              <a:gd name="connsiteY34" fmla="*/ 4687685 h 4909358"/>
              <a:gd name="connsiteX35" fmla="*/ 9171709 w 9171709"/>
              <a:gd name="connsiteY35" fmla="*/ 4909358 h 4909358"/>
              <a:gd name="connsiteX36" fmla="*/ 9162473 w 9171709"/>
              <a:gd name="connsiteY36" fmla="*/ 4761576 h 4909358"/>
              <a:gd name="connsiteX37" fmla="*/ 8737600 w 9171709"/>
              <a:gd name="connsiteY37" fmla="*/ 4142740 h 4909358"/>
              <a:gd name="connsiteX38" fmla="*/ 8035636 w 9171709"/>
              <a:gd name="connsiteY38" fmla="*/ 3256049 h 4909358"/>
              <a:gd name="connsiteX39" fmla="*/ 7435273 w 9171709"/>
              <a:gd name="connsiteY39" fmla="*/ 2581794 h 4909358"/>
              <a:gd name="connsiteX40" fmla="*/ 6866428 w 9171709"/>
              <a:gd name="connsiteY40" fmla="*/ 2039620 h 4909358"/>
              <a:gd name="connsiteX41" fmla="*/ 6169891 w 9171709"/>
              <a:gd name="connsiteY41" fmla="*/ 1481628 h 4909358"/>
              <a:gd name="connsiteX42" fmla="*/ 5467927 w 9171709"/>
              <a:gd name="connsiteY42" fmla="*/ 974667 h 4909358"/>
              <a:gd name="connsiteX43" fmla="*/ 4636655 w 9171709"/>
              <a:gd name="connsiteY43" fmla="*/ 475904 h 4909358"/>
              <a:gd name="connsiteX44" fmla="*/ 3739111 w 9171709"/>
              <a:gd name="connsiteY44" fmla="*/ 0 h 4909358"/>
              <a:gd name="connsiteX0" fmla="*/ 3739111 w 9171709"/>
              <a:gd name="connsiteY0" fmla="*/ 0 h 4909358"/>
              <a:gd name="connsiteX1" fmla="*/ 775277 w 9171709"/>
              <a:gd name="connsiteY1" fmla="*/ 231948 h 4909358"/>
              <a:gd name="connsiteX2" fmla="*/ 0 w 9171709"/>
              <a:gd name="connsiteY2" fmla="*/ 752994 h 4909358"/>
              <a:gd name="connsiteX3" fmla="*/ 267855 w 9171709"/>
              <a:gd name="connsiteY3" fmla="*/ 799176 h 4909358"/>
              <a:gd name="connsiteX4" fmla="*/ 553143 w 9171709"/>
              <a:gd name="connsiteY4" fmla="*/ 823075 h 4909358"/>
              <a:gd name="connsiteX5" fmla="*/ 794327 w 9171709"/>
              <a:gd name="connsiteY5" fmla="*/ 826885 h 4909358"/>
              <a:gd name="connsiteX6" fmla="*/ 1025236 w 9171709"/>
              <a:gd name="connsiteY6" fmla="*/ 882304 h 4909358"/>
              <a:gd name="connsiteX7" fmla="*/ 1293091 w 9171709"/>
              <a:gd name="connsiteY7" fmla="*/ 956194 h 4909358"/>
              <a:gd name="connsiteX8" fmla="*/ 1431636 w 9171709"/>
              <a:gd name="connsiteY8" fmla="*/ 1011613 h 4909358"/>
              <a:gd name="connsiteX9" fmla="*/ 1662545 w 9171709"/>
              <a:gd name="connsiteY9" fmla="*/ 993140 h 4909358"/>
              <a:gd name="connsiteX10" fmla="*/ 1911927 w 9171709"/>
              <a:gd name="connsiteY10" fmla="*/ 1057794 h 4909358"/>
              <a:gd name="connsiteX11" fmla="*/ 2438400 w 9171709"/>
              <a:gd name="connsiteY11" fmla="*/ 1002376 h 4909358"/>
              <a:gd name="connsiteX12" fmla="*/ 2890982 w 9171709"/>
              <a:gd name="connsiteY12" fmla="*/ 1150158 h 4909358"/>
              <a:gd name="connsiteX13" fmla="*/ 3131127 w 9171709"/>
              <a:gd name="connsiteY13" fmla="*/ 1177867 h 4909358"/>
              <a:gd name="connsiteX14" fmla="*/ 3426691 w 9171709"/>
              <a:gd name="connsiteY14" fmla="*/ 1224049 h 4909358"/>
              <a:gd name="connsiteX15" fmla="*/ 3694545 w 9171709"/>
              <a:gd name="connsiteY15" fmla="*/ 1279467 h 4909358"/>
              <a:gd name="connsiteX16" fmla="*/ 3953164 w 9171709"/>
              <a:gd name="connsiteY16" fmla="*/ 1482667 h 4909358"/>
              <a:gd name="connsiteX17" fmla="*/ 4174836 w 9171709"/>
              <a:gd name="connsiteY17" fmla="*/ 1778231 h 4909358"/>
              <a:gd name="connsiteX18" fmla="*/ 4202545 w 9171709"/>
              <a:gd name="connsiteY18" fmla="*/ 1926013 h 4909358"/>
              <a:gd name="connsiteX19" fmla="*/ 4248727 w 9171709"/>
              <a:gd name="connsiteY19" fmla="*/ 1990667 h 4909358"/>
              <a:gd name="connsiteX20" fmla="*/ 4525818 w 9171709"/>
              <a:gd name="connsiteY20" fmla="*/ 2415540 h 4909358"/>
              <a:gd name="connsiteX21" fmla="*/ 4729018 w 9171709"/>
              <a:gd name="connsiteY21" fmla="*/ 2784994 h 4909358"/>
              <a:gd name="connsiteX22" fmla="*/ 4978400 w 9171709"/>
              <a:gd name="connsiteY22" fmla="*/ 2923540 h 4909358"/>
              <a:gd name="connsiteX23" fmla="*/ 5153891 w 9171709"/>
              <a:gd name="connsiteY23" fmla="*/ 2960485 h 4909358"/>
              <a:gd name="connsiteX24" fmla="*/ 5237018 w 9171709"/>
              <a:gd name="connsiteY24" fmla="*/ 3043613 h 4909358"/>
              <a:gd name="connsiteX25" fmla="*/ 5421745 w 9171709"/>
              <a:gd name="connsiteY25" fmla="*/ 3339176 h 4909358"/>
              <a:gd name="connsiteX26" fmla="*/ 5615709 w 9171709"/>
              <a:gd name="connsiteY26" fmla="*/ 3607031 h 4909358"/>
              <a:gd name="connsiteX27" fmla="*/ 5948218 w 9171709"/>
              <a:gd name="connsiteY27" fmla="*/ 3810231 h 4909358"/>
              <a:gd name="connsiteX28" fmla="*/ 6308436 w 9171709"/>
              <a:gd name="connsiteY28" fmla="*/ 4013431 h 4909358"/>
              <a:gd name="connsiteX29" fmla="*/ 6650182 w 9171709"/>
              <a:gd name="connsiteY29" fmla="*/ 4068849 h 4909358"/>
              <a:gd name="connsiteX30" fmla="*/ 7038109 w 9171709"/>
              <a:gd name="connsiteY30" fmla="*/ 4142740 h 4909358"/>
              <a:gd name="connsiteX31" fmla="*/ 7629236 w 9171709"/>
              <a:gd name="connsiteY31" fmla="*/ 4115031 h 4909358"/>
              <a:gd name="connsiteX32" fmla="*/ 7961745 w 9171709"/>
              <a:gd name="connsiteY32" fmla="*/ 4225867 h 4909358"/>
              <a:gd name="connsiteX33" fmla="*/ 8266545 w 9171709"/>
              <a:gd name="connsiteY33" fmla="*/ 4438304 h 4909358"/>
              <a:gd name="connsiteX34" fmla="*/ 8349673 w 9171709"/>
              <a:gd name="connsiteY34" fmla="*/ 4687685 h 4909358"/>
              <a:gd name="connsiteX35" fmla="*/ 9171709 w 9171709"/>
              <a:gd name="connsiteY35" fmla="*/ 4909358 h 4909358"/>
              <a:gd name="connsiteX36" fmla="*/ 9162473 w 9171709"/>
              <a:gd name="connsiteY36" fmla="*/ 4761576 h 4909358"/>
              <a:gd name="connsiteX37" fmla="*/ 8737600 w 9171709"/>
              <a:gd name="connsiteY37" fmla="*/ 4142740 h 4909358"/>
              <a:gd name="connsiteX38" fmla="*/ 8035636 w 9171709"/>
              <a:gd name="connsiteY38" fmla="*/ 3256049 h 4909358"/>
              <a:gd name="connsiteX39" fmla="*/ 7435273 w 9171709"/>
              <a:gd name="connsiteY39" fmla="*/ 2581794 h 4909358"/>
              <a:gd name="connsiteX40" fmla="*/ 6866428 w 9171709"/>
              <a:gd name="connsiteY40" fmla="*/ 2039620 h 4909358"/>
              <a:gd name="connsiteX41" fmla="*/ 6169891 w 9171709"/>
              <a:gd name="connsiteY41" fmla="*/ 1481628 h 4909358"/>
              <a:gd name="connsiteX42" fmla="*/ 5467927 w 9171709"/>
              <a:gd name="connsiteY42" fmla="*/ 974667 h 4909358"/>
              <a:gd name="connsiteX43" fmla="*/ 4636655 w 9171709"/>
              <a:gd name="connsiteY43" fmla="*/ 475904 h 4909358"/>
              <a:gd name="connsiteX44" fmla="*/ 3739111 w 9171709"/>
              <a:gd name="connsiteY44" fmla="*/ 0 h 4909358"/>
              <a:gd name="connsiteX0" fmla="*/ 3739111 w 9171709"/>
              <a:gd name="connsiteY0" fmla="*/ 0 h 4909358"/>
              <a:gd name="connsiteX1" fmla="*/ 775277 w 9171709"/>
              <a:gd name="connsiteY1" fmla="*/ 231948 h 4909358"/>
              <a:gd name="connsiteX2" fmla="*/ 0 w 9171709"/>
              <a:gd name="connsiteY2" fmla="*/ 752994 h 4909358"/>
              <a:gd name="connsiteX3" fmla="*/ 267855 w 9171709"/>
              <a:gd name="connsiteY3" fmla="*/ 799176 h 4909358"/>
              <a:gd name="connsiteX4" fmla="*/ 553143 w 9171709"/>
              <a:gd name="connsiteY4" fmla="*/ 823075 h 4909358"/>
              <a:gd name="connsiteX5" fmla="*/ 794327 w 9171709"/>
              <a:gd name="connsiteY5" fmla="*/ 826885 h 4909358"/>
              <a:gd name="connsiteX6" fmla="*/ 1025236 w 9171709"/>
              <a:gd name="connsiteY6" fmla="*/ 882304 h 4909358"/>
              <a:gd name="connsiteX7" fmla="*/ 1293091 w 9171709"/>
              <a:gd name="connsiteY7" fmla="*/ 956194 h 4909358"/>
              <a:gd name="connsiteX8" fmla="*/ 1431636 w 9171709"/>
              <a:gd name="connsiteY8" fmla="*/ 1011613 h 4909358"/>
              <a:gd name="connsiteX9" fmla="*/ 1662545 w 9171709"/>
              <a:gd name="connsiteY9" fmla="*/ 993140 h 4909358"/>
              <a:gd name="connsiteX10" fmla="*/ 1911927 w 9171709"/>
              <a:gd name="connsiteY10" fmla="*/ 1057794 h 4909358"/>
              <a:gd name="connsiteX11" fmla="*/ 2438400 w 9171709"/>
              <a:gd name="connsiteY11" fmla="*/ 1002376 h 4909358"/>
              <a:gd name="connsiteX12" fmla="*/ 2890982 w 9171709"/>
              <a:gd name="connsiteY12" fmla="*/ 1150158 h 4909358"/>
              <a:gd name="connsiteX13" fmla="*/ 3131127 w 9171709"/>
              <a:gd name="connsiteY13" fmla="*/ 1177867 h 4909358"/>
              <a:gd name="connsiteX14" fmla="*/ 3426691 w 9171709"/>
              <a:gd name="connsiteY14" fmla="*/ 1224049 h 4909358"/>
              <a:gd name="connsiteX15" fmla="*/ 3675495 w 9171709"/>
              <a:gd name="connsiteY15" fmla="*/ 1279467 h 4909358"/>
              <a:gd name="connsiteX16" fmla="*/ 3953164 w 9171709"/>
              <a:gd name="connsiteY16" fmla="*/ 1482667 h 4909358"/>
              <a:gd name="connsiteX17" fmla="*/ 4174836 w 9171709"/>
              <a:gd name="connsiteY17" fmla="*/ 1778231 h 4909358"/>
              <a:gd name="connsiteX18" fmla="*/ 4202545 w 9171709"/>
              <a:gd name="connsiteY18" fmla="*/ 1926013 h 4909358"/>
              <a:gd name="connsiteX19" fmla="*/ 4248727 w 9171709"/>
              <a:gd name="connsiteY19" fmla="*/ 1990667 h 4909358"/>
              <a:gd name="connsiteX20" fmla="*/ 4525818 w 9171709"/>
              <a:gd name="connsiteY20" fmla="*/ 2415540 h 4909358"/>
              <a:gd name="connsiteX21" fmla="*/ 4729018 w 9171709"/>
              <a:gd name="connsiteY21" fmla="*/ 2784994 h 4909358"/>
              <a:gd name="connsiteX22" fmla="*/ 4978400 w 9171709"/>
              <a:gd name="connsiteY22" fmla="*/ 2923540 h 4909358"/>
              <a:gd name="connsiteX23" fmla="*/ 5153891 w 9171709"/>
              <a:gd name="connsiteY23" fmla="*/ 2960485 h 4909358"/>
              <a:gd name="connsiteX24" fmla="*/ 5237018 w 9171709"/>
              <a:gd name="connsiteY24" fmla="*/ 3043613 h 4909358"/>
              <a:gd name="connsiteX25" fmla="*/ 5421745 w 9171709"/>
              <a:gd name="connsiteY25" fmla="*/ 3339176 h 4909358"/>
              <a:gd name="connsiteX26" fmla="*/ 5615709 w 9171709"/>
              <a:gd name="connsiteY26" fmla="*/ 3607031 h 4909358"/>
              <a:gd name="connsiteX27" fmla="*/ 5948218 w 9171709"/>
              <a:gd name="connsiteY27" fmla="*/ 3810231 h 4909358"/>
              <a:gd name="connsiteX28" fmla="*/ 6308436 w 9171709"/>
              <a:gd name="connsiteY28" fmla="*/ 4013431 h 4909358"/>
              <a:gd name="connsiteX29" fmla="*/ 6650182 w 9171709"/>
              <a:gd name="connsiteY29" fmla="*/ 4068849 h 4909358"/>
              <a:gd name="connsiteX30" fmla="*/ 7038109 w 9171709"/>
              <a:gd name="connsiteY30" fmla="*/ 4142740 h 4909358"/>
              <a:gd name="connsiteX31" fmla="*/ 7629236 w 9171709"/>
              <a:gd name="connsiteY31" fmla="*/ 4115031 h 4909358"/>
              <a:gd name="connsiteX32" fmla="*/ 7961745 w 9171709"/>
              <a:gd name="connsiteY32" fmla="*/ 4225867 h 4909358"/>
              <a:gd name="connsiteX33" fmla="*/ 8266545 w 9171709"/>
              <a:gd name="connsiteY33" fmla="*/ 4438304 h 4909358"/>
              <a:gd name="connsiteX34" fmla="*/ 8349673 w 9171709"/>
              <a:gd name="connsiteY34" fmla="*/ 4687685 h 4909358"/>
              <a:gd name="connsiteX35" fmla="*/ 9171709 w 9171709"/>
              <a:gd name="connsiteY35" fmla="*/ 4909358 h 4909358"/>
              <a:gd name="connsiteX36" fmla="*/ 9162473 w 9171709"/>
              <a:gd name="connsiteY36" fmla="*/ 4761576 h 4909358"/>
              <a:gd name="connsiteX37" fmla="*/ 8737600 w 9171709"/>
              <a:gd name="connsiteY37" fmla="*/ 4142740 h 4909358"/>
              <a:gd name="connsiteX38" fmla="*/ 8035636 w 9171709"/>
              <a:gd name="connsiteY38" fmla="*/ 3256049 h 4909358"/>
              <a:gd name="connsiteX39" fmla="*/ 7435273 w 9171709"/>
              <a:gd name="connsiteY39" fmla="*/ 2581794 h 4909358"/>
              <a:gd name="connsiteX40" fmla="*/ 6866428 w 9171709"/>
              <a:gd name="connsiteY40" fmla="*/ 2039620 h 4909358"/>
              <a:gd name="connsiteX41" fmla="*/ 6169891 w 9171709"/>
              <a:gd name="connsiteY41" fmla="*/ 1481628 h 4909358"/>
              <a:gd name="connsiteX42" fmla="*/ 5467927 w 9171709"/>
              <a:gd name="connsiteY42" fmla="*/ 974667 h 4909358"/>
              <a:gd name="connsiteX43" fmla="*/ 4636655 w 9171709"/>
              <a:gd name="connsiteY43" fmla="*/ 475904 h 4909358"/>
              <a:gd name="connsiteX44" fmla="*/ 3739111 w 9171709"/>
              <a:gd name="connsiteY44" fmla="*/ 0 h 4909358"/>
              <a:gd name="connsiteX0" fmla="*/ 3739111 w 9171709"/>
              <a:gd name="connsiteY0" fmla="*/ 0 h 4909358"/>
              <a:gd name="connsiteX1" fmla="*/ 775277 w 9171709"/>
              <a:gd name="connsiteY1" fmla="*/ 231948 h 4909358"/>
              <a:gd name="connsiteX2" fmla="*/ 0 w 9171709"/>
              <a:gd name="connsiteY2" fmla="*/ 752994 h 4909358"/>
              <a:gd name="connsiteX3" fmla="*/ 267855 w 9171709"/>
              <a:gd name="connsiteY3" fmla="*/ 799176 h 4909358"/>
              <a:gd name="connsiteX4" fmla="*/ 553143 w 9171709"/>
              <a:gd name="connsiteY4" fmla="*/ 823075 h 4909358"/>
              <a:gd name="connsiteX5" fmla="*/ 794327 w 9171709"/>
              <a:gd name="connsiteY5" fmla="*/ 826885 h 4909358"/>
              <a:gd name="connsiteX6" fmla="*/ 1025236 w 9171709"/>
              <a:gd name="connsiteY6" fmla="*/ 882304 h 4909358"/>
              <a:gd name="connsiteX7" fmla="*/ 1293091 w 9171709"/>
              <a:gd name="connsiteY7" fmla="*/ 956194 h 4909358"/>
              <a:gd name="connsiteX8" fmla="*/ 1431636 w 9171709"/>
              <a:gd name="connsiteY8" fmla="*/ 1011613 h 4909358"/>
              <a:gd name="connsiteX9" fmla="*/ 1662545 w 9171709"/>
              <a:gd name="connsiteY9" fmla="*/ 993140 h 4909358"/>
              <a:gd name="connsiteX10" fmla="*/ 1911927 w 9171709"/>
              <a:gd name="connsiteY10" fmla="*/ 1057794 h 4909358"/>
              <a:gd name="connsiteX11" fmla="*/ 2438400 w 9171709"/>
              <a:gd name="connsiteY11" fmla="*/ 1002376 h 4909358"/>
              <a:gd name="connsiteX12" fmla="*/ 2890982 w 9171709"/>
              <a:gd name="connsiteY12" fmla="*/ 1150158 h 4909358"/>
              <a:gd name="connsiteX13" fmla="*/ 3131127 w 9171709"/>
              <a:gd name="connsiteY13" fmla="*/ 1177867 h 4909358"/>
              <a:gd name="connsiteX14" fmla="*/ 3426691 w 9171709"/>
              <a:gd name="connsiteY14" fmla="*/ 1224049 h 4909358"/>
              <a:gd name="connsiteX15" fmla="*/ 3675495 w 9171709"/>
              <a:gd name="connsiteY15" fmla="*/ 1279467 h 4909358"/>
              <a:gd name="connsiteX16" fmla="*/ 3915064 w 9171709"/>
              <a:gd name="connsiteY16" fmla="*/ 1475047 h 4909358"/>
              <a:gd name="connsiteX17" fmla="*/ 4174836 w 9171709"/>
              <a:gd name="connsiteY17" fmla="*/ 1778231 h 4909358"/>
              <a:gd name="connsiteX18" fmla="*/ 4202545 w 9171709"/>
              <a:gd name="connsiteY18" fmla="*/ 1926013 h 4909358"/>
              <a:gd name="connsiteX19" fmla="*/ 4248727 w 9171709"/>
              <a:gd name="connsiteY19" fmla="*/ 1990667 h 4909358"/>
              <a:gd name="connsiteX20" fmla="*/ 4525818 w 9171709"/>
              <a:gd name="connsiteY20" fmla="*/ 2415540 h 4909358"/>
              <a:gd name="connsiteX21" fmla="*/ 4729018 w 9171709"/>
              <a:gd name="connsiteY21" fmla="*/ 2784994 h 4909358"/>
              <a:gd name="connsiteX22" fmla="*/ 4978400 w 9171709"/>
              <a:gd name="connsiteY22" fmla="*/ 2923540 h 4909358"/>
              <a:gd name="connsiteX23" fmla="*/ 5153891 w 9171709"/>
              <a:gd name="connsiteY23" fmla="*/ 2960485 h 4909358"/>
              <a:gd name="connsiteX24" fmla="*/ 5237018 w 9171709"/>
              <a:gd name="connsiteY24" fmla="*/ 3043613 h 4909358"/>
              <a:gd name="connsiteX25" fmla="*/ 5421745 w 9171709"/>
              <a:gd name="connsiteY25" fmla="*/ 3339176 h 4909358"/>
              <a:gd name="connsiteX26" fmla="*/ 5615709 w 9171709"/>
              <a:gd name="connsiteY26" fmla="*/ 3607031 h 4909358"/>
              <a:gd name="connsiteX27" fmla="*/ 5948218 w 9171709"/>
              <a:gd name="connsiteY27" fmla="*/ 3810231 h 4909358"/>
              <a:gd name="connsiteX28" fmla="*/ 6308436 w 9171709"/>
              <a:gd name="connsiteY28" fmla="*/ 4013431 h 4909358"/>
              <a:gd name="connsiteX29" fmla="*/ 6650182 w 9171709"/>
              <a:gd name="connsiteY29" fmla="*/ 4068849 h 4909358"/>
              <a:gd name="connsiteX30" fmla="*/ 7038109 w 9171709"/>
              <a:gd name="connsiteY30" fmla="*/ 4142740 h 4909358"/>
              <a:gd name="connsiteX31" fmla="*/ 7629236 w 9171709"/>
              <a:gd name="connsiteY31" fmla="*/ 4115031 h 4909358"/>
              <a:gd name="connsiteX32" fmla="*/ 7961745 w 9171709"/>
              <a:gd name="connsiteY32" fmla="*/ 4225867 h 4909358"/>
              <a:gd name="connsiteX33" fmla="*/ 8266545 w 9171709"/>
              <a:gd name="connsiteY33" fmla="*/ 4438304 h 4909358"/>
              <a:gd name="connsiteX34" fmla="*/ 8349673 w 9171709"/>
              <a:gd name="connsiteY34" fmla="*/ 4687685 h 4909358"/>
              <a:gd name="connsiteX35" fmla="*/ 9171709 w 9171709"/>
              <a:gd name="connsiteY35" fmla="*/ 4909358 h 4909358"/>
              <a:gd name="connsiteX36" fmla="*/ 9162473 w 9171709"/>
              <a:gd name="connsiteY36" fmla="*/ 4761576 h 4909358"/>
              <a:gd name="connsiteX37" fmla="*/ 8737600 w 9171709"/>
              <a:gd name="connsiteY37" fmla="*/ 4142740 h 4909358"/>
              <a:gd name="connsiteX38" fmla="*/ 8035636 w 9171709"/>
              <a:gd name="connsiteY38" fmla="*/ 3256049 h 4909358"/>
              <a:gd name="connsiteX39" fmla="*/ 7435273 w 9171709"/>
              <a:gd name="connsiteY39" fmla="*/ 2581794 h 4909358"/>
              <a:gd name="connsiteX40" fmla="*/ 6866428 w 9171709"/>
              <a:gd name="connsiteY40" fmla="*/ 2039620 h 4909358"/>
              <a:gd name="connsiteX41" fmla="*/ 6169891 w 9171709"/>
              <a:gd name="connsiteY41" fmla="*/ 1481628 h 4909358"/>
              <a:gd name="connsiteX42" fmla="*/ 5467927 w 9171709"/>
              <a:gd name="connsiteY42" fmla="*/ 974667 h 4909358"/>
              <a:gd name="connsiteX43" fmla="*/ 4636655 w 9171709"/>
              <a:gd name="connsiteY43" fmla="*/ 475904 h 4909358"/>
              <a:gd name="connsiteX44" fmla="*/ 3739111 w 9171709"/>
              <a:gd name="connsiteY44" fmla="*/ 0 h 4909358"/>
              <a:gd name="connsiteX0" fmla="*/ 3739111 w 9171709"/>
              <a:gd name="connsiteY0" fmla="*/ 0 h 4909358"/>
              <a:gd name="connsiteX1" fmla="*/ 775277 w 9171709"/>
              <a:gd name="connsiteY1" fmla="*/ 231948 h 4909358"/>
              <a:gd name="connsiteX2" fmla="*/ 0 w 9171709"/>
              <a:gd name="connsiteY2" fmla="*/ 752994 h 4909358"/>
              <a:gd name="connsiteX3" fmla="*/ 267855 w 9171709"/>
              <a:gd name="connsiteY3" fmla="*/ 799176 h 4909358"/>
              <a:gd name="connsiteX4" fmla="*/ 553143 w 9171709"/>
              <a:gd name="connsiteY4" fmla="*/ 823075 h 4909358"/>
              <a:gd name="connsiteX5" fmla="*/ 794327 w 9171709"/>
              <a:gd name="connsiteY5" fmla="*/ 826885 h 4909358"/>
              <a:gd name="connsiteX6" fmla="*/ 1025236 w 9171709"/>
              <a:gd name="connsiteY6" fmla="*/ 882304 h 4909358"/>
              <a:gd name="connsiteX7" fmla="*/ 1293091 w 9171709"/>
              <a:gd name="connsiteY7" fmla="*/ 956194 h 4909358"/>
              <a:gd name="connsiteX8" fmla="*/ 1431636 w 9171709"/>
              <a:gd name="connsiteY8" fmla="*/ 1011613 h 4909358"/>
              <a:gd name="connsiteX9" fmla="*/ 1662545 w 9171709"/>
              <a:gd name="connsiteY9" fmla="*/ 993140 h 4909358"/>
              <a:gd name="connsiteX10" fmla="*/ 1911927 w 9171709"/>
              <a:gd name="connsiteY10" fmla="*/ 1057794 h 4909358"/>
              <a:gd name="connsiteX11" fmla="*/ 2438400 w 9171709"/>
              <a:gd name="connsiteY11" fmla="*/ 1002376 h 4909358"/>
              <a:gd name="connsiteX12" fmla="*/ 2890982 w 9171709"/>
              <a:gd name="connsiteY12" fmla="*/ 1150158 h 4909358"/>
              <a:gd name="connsiteX13" fmla="*/ 3131127 w 9171709"/>
              <a:gd name="connsiteY13" fmla="*/ 1177867 h 4909358"/>
              <a:gd name="connsiteX14" fmla="*/ 3426691 w 9171709"/>
              <a:gd name="connsiteY14" fmla="*/ 1224049 h 4909358"/>
              <a:gd name="connsiteX15" fmla="*/ 3675495 w 9171709"/>
              <a:gd name="connsiteY15" fmla="*/ 1279467 h 4909358"/>
              <a:gd name="connsiteX16" fmla="*/ 3915064 w 9171709"/>
              <a:gd name="connsiteY16" fmla="*/ 1475047 h 4909358"/>
              <a:gd name="connsiteX17" fmla="*/ 4106256 w 9171709"/>
              <a:gd name="connsiteY17" fmla="*/ 1724891 h 4909358"/>
              <a:gd name="connsiteX18" fmla="*/ 4202545 w 9171709"/>
              <a:gd name="connsiteY18" fmla="*/ 1926013 h 4909358"/>
              <a:gd name="connsiteX19" fmla="*/ 4248727 w 9171709"/>
              <a:gd name="connsiteY19" fmla="*/ 1990667 h 4909358"/>
              <a:gd name="connsiteX20" fmla="*/ 4525818 w 9171709"/>
              <a:gd name="connsiteY20" fmla="*/ 2415540 h 4909358"/>
              <a:gd name="connsiteX21" fmla="*/ 4729018 w 9171709"/>
              <a:gd name="connsiteY21" fmla="*/ 2784994 h 4909358"/>
              <a:gd name="connsiteX22" fmla="*/ 4978400 w 9171709"/>
              <a:gd name="connsiteY22" fmla="*/ 2923540 h 4909358"/>
              <a:gd name="connsiteX23" fmla="*/ 5153891 w 9171709"/>
              <a:gd name="connsiteY23" fmla="*/ 2960485 h 4909358"/>
              <a:gd name="connsiteX24" fmla="*/ 5237018 w 9171709"/>
              <a:gd name="connsiteY24" fmla="*/ 3043613 h 4909358"/>
              <a:gd name="connsiteX25" fmla="*/ 5421745 w 9171709"/>
              <a:gd name="connsiteY25" fmla="*/ 3339176 h 4909358"/>
              <a:gd name="connsiteX26" fmla="*/ 5615709 w 9171709"/>
              <a:gd name="connsiteY26" fmla="*/ 3607031 h 4909358"/>
              <a:gd name="connsiteX27" fmla="*/ 5948218 w 9171709"/>
              <a:gd name="connsiteY27" fmla="*/ 3810231 h 4909358"/>
              <a:gd name="connsiteX28" fmla="*/ 6308436 w 9171709"/>
              <a:gd name="connsiteY28" fmla="*/ 4013431 h 4909358"/>
              <a:gd name="connsiteX29" fmla="*/ 6650182 w 9171709"/>
              <a:gd name="connsiteY29" fmla="*/ 4068849 h 4909358"/>
              <a:gd name="connsiteX30" fmla="*/ 7038109 w 9171709"/>
              <a:gd name="connsiteY30" fmla="*/ 4142740 h 4909358"/>
              <a:gd name="connsiteX31" fmla="*/ 7629236 w 9171709"/>
              <a:gd name="connsiteY31" fmla="*/ 4115031 h 4909358"/>
              <a:gd name="connsiteX32" fmla="*/ 7961745 w 9171709"/>
              <a:gd name="connsiteY32" fmla="*/ 4225867 h 4909358"/>
              <a:gd name="connsiteX33" fmla="*/ 8266545 w 9171709"/>
              <a:gd name="connsiteY33" fmla="*/ 4438304 h 4909358"/>
              <a:gd name="connsiteX34" fmla="*/ 8349673 w 9171709"/>
              <a:gd name="connsiteY34" fmla="*/ 4687685 h 4909358"/>
              <a:gd name="connsiteX35" fmla="*/ 9171709 w 9171709"/>
              <a:gd name="connsiteY35" fmla="*/ 4909358 h 4909358"/>
              <a:gd name="connsiteX36" fmla="*/ 9162473 w 9171709"/>
              <a:gd name="connsiteY36" fmla="*/ 4761576 h 4909358"/>
              <a:gd name="connsiteX37" fmla="*/ 8737600 w 9171709"/>
              <a:gd name="connsiteY37" fmla="*/ 4142740 h 4909358"/>
              <a:gd name="connsiteX38" fmla="*/ 8035636 w 9171709"/>
              <a:gd name="connsiteY38" fmla="*/ 3256049 h 4909358"/>
              <a:gd name="connsiteX39" fmla="*/ 7435273 w 9171709"/>
              <a:gd name="connsiteY39" fmla="*/ 2581794 h 4909358"/>
              <a:gd name="connsiteX40" fmla="*/ 6866428 w 9171709"/>
              <a:gd name="connsiteY40" fmla="*/ 2039620 h 4909358"/>
              <a:gd name="connsiteX41" fmla="*/ 6169891 w 9171709"/>
              <a:gd name="connsiteY41" fmla="*/ 1481628 h 4909358"/>
              <a:gd name="connsiteX42" fmla="*/ 5467927 w 9171709"/>
              <a:gd name="connsiteY42" fmla="*/ 974667 h 4909358"/>
              <a:gd name="connsiteX43" fmla="*/ 4636655 w 9171709"/>
              <a:gd name="connsiteY43" fmla="*/ 475904 h 4909358"/>
              <a:gd name="connsiteX44" fmla="*/ 3739111 w 9171709"/>
              <a:gd name="connsiteY44" fmla="*/ 0 h 4909358"/>
              <a:gd name="connsiteX0" fmla="*/ 3739111 w 9171709"/>
              <a:gd name="connsiteY0" fmla="*/ 0 h 4909358"/>
              <a:gd name="connsiteX1" fmla="*/ 775277 w 9171709"/>
              <a:gd name="connsiteY1" fmla="*/ 231948 h 4909358"/>
              <a:gd name="connsiteX2" fmla="*/ 0 w 9171709"/>
              <a:gd name="connsiteY2" fmla="*/ 752994 h 4909358"/>
              <a:gd name="connsiteX3" fmla="*/ 267855 w 9171709"/>
              <a:gd name="connsiteY3" fmla="*/ 799176 h 4909358"/>
              <a:gd name="connsiteX4" fmla="*/ 553143 w 9171709"/>
              <a:gd name="connsiteY4" fmla="*/ 823075 h 4909358"/>
              <a:gd name="connsiteX5" fmla="*/ 794327 w 9171709"/>
              <a:gd name="connsiteY5" fmla="*/ 826885 h 4909358"/>
              <a:gd name="connsiteX6" fmla="*/ 1025236 w 9171709"/>
              <a:gd name="connsiteY6" fmla="*/ 882304 h 4909358"/>
              <a:gd name="connsiteX7" fmla="*/ 1293091 w 9171709"/>
              <a:gd name="connsiteY7" fmla="*/ 956194 h 4909358"/>
              <a:gd name="connsiteX8" fmla="*/ 1431636 w 9171709"/>
              <a:gd name="connsiteY8" fmla="*/ 1011613 h 4909358"/>
              <a:gd name="connsiteX9" fmla="*/ 1662545 w 9171709"/>
              <a:gd name="connsiteY9" fmla="*/ 993140 h 4909358"/>
              <a:gd name="connsiteX10" fmla="*/ 1911927 w 9171709"/>
              <a:gd name="connsiteY10" fmla="*/ 1057794 h 4909358"/>
              <a:gd name="connsiteX11" fmla="*/ 2438400 w 9171709"/>
              <a:gd name="connsiteY11" fmla="*/ 1002376 h 4909358"/>
              <a:gd name="connsiteX12" fmla="*/ 2890982 w 9171709"/>
              <a:gd name="connsiteY12" fmla="*/ 1150158 h 4909358"/>
              <a:gd name="connsiteX13" fmla="*/ 3131127 w 9171709"/>
              <a:gd name="connsiteY13" fmla="*/ 1177867 h 4909358"/>
              <a:gd name="connsiteX14" fmla="*/ 3426691 w 9171709"/>
              <a:gd name="connsiteY14" fmla="*/ 1224049 h 4909358"/>
              <a:gd name="connsiteX15" fmla="*/ 3675495 w 9171709"/>
              <a:gd name="connsiteY15" fmla="*/ 1279467 h 4909358"/>
              <a:gd name="connsiteX16" fmla="*/ 3915064 w 9171709"/>
              <a:gd name="connsiteY16" fmla="*/ 1475047 h 4909358"/>
              <a:gd name="connsiteX17" fmla="*/ 4106256 w 9171709"/>
              <a:gd name="connsiteY17" fmla="*/ 1724891 h 4909358"/>
              <a:gd name="connsiteX18" fmla="*/ 4202545 w 9171709"/>
              <a:gd name="connsiteY18" fmla="*/ 1926013 h 4909358"/>
              <a:gd name="connsiteX19" fmla="*/ 4248727 w 9171709"/>
              <a:gd name="connsiteY19" fmla="*/ 1990667 h 4909358"/>
              <a:gd name="connsiteX20" fmla="*/ 4525818 w 9171709"/>
              <a:gd name="connsiteY20" fmla="*/ 2415540 h 4909358"/>
              <a:gd name="connsiteX21" fmla="*/ 4740448 w 9171709"/>
              <a:gd name="connsiteY21" fmla="*/ 2815474 h 4909358"/>
              <a:gd name="connsiteX22" fmla="*/ 4978400 w 9171709"/>
              <a:gd name="connsiteY22" fmla="*/ 2923540 h 4909358"/>
              <a:gd name="connsiteX23" fmla="*/ 5153891 w 9171709"/>
              <a:gd name="connsiteY23" fmla="*/ 2960485 h 4909358"/>
              <a:gd name="connsiteX24" fmla="*/ 5237018 w 9171709"/>
              <a:gd name="connsiteY24" fmla="*/ 3043613 h 4909358"/>
              <a:gd name="connsiteX25" fmla="*/ 5421745 w 9171709"/>
              <a:gd name="connsiteY25" fmla="*/ 3339176 h 4909358"/>
              <a:gd name="connsiteX26" fmla="*/ 5615709 w 9171709"/>
              <a:gd name="connsiteY26" fmla="*/ 3607031 h 4909358"/>
              <a:gd name="connsiteX27" fmla="*/ 5948218 w 9171709"/>
              <a:gd name="connsiteY27" fmla="*/ 3810231 h 4909358"/>
              <a:gd name="connsiteX28" fmla="*/ 6308436 w 9171709"/>
              <a:gd name="connsiteY28" fmla="*/ 4013431 h 4909358"/>
              <a:gd name="connsiteX29" fmla="*/ 6650182 w 9171709"/>
              <a:gd name="connsiteY29" fmla="*/ 4068849 h 4909358"/>
              <a:gd name="connsiteX30" fmla="*/ 7038109 w 9171709"/>
              <a:gd name="connsiteY30" fmla="*/ 4142740 h 4909358"/>
              <a:gd name="connsiteX31" fmla="*/ 7629236 w 9171709"/>
              <a:gd name="connsiteY31" fmla="*/ 4115031 h 4909358"/>
              <a:gd name="connsiteX32" fmla="*/ 7961745 w 9171709"/>
              <a:gd name="connsiteY32" fmla="*/ 4225867 h 4909358"/>
              <a:gd name="connsiteX33" fmla="*/ 8266545 w 9171709"/>
              <a:gd name="connsiteY33" fmla="*/ 4438304 h 4909358"/>
              <a:gd name="connsiteX34" fmla="*/ 8349673 w 9171709"/>
              <a:gd name="connsiteY34" fmla="*/ 4687685 h 4909358"/>
              <a:gd name="connsiteX35" fmla="*/ 9171709 w 9171709"/>
              <a:gd name="connsiteY35" fmla="*/ 4909358 h 4909358"/>
              <a:gd name="connsiteX36" fmla="*/ 9162473 w 9171709"/>
              <a:gd name="connsiteY36" fmla="*/ 4761576 h 4909358"/>
              <a:gd name="connsiteX37" fmla="*/ 8737600 w 9171709"/>
              <a:gd name="connsiteY37" fmla="*/ 4142740 h 4909358"/>
              <a:gd name="connsiteX38" fmla="*/ 8035636 w 9171709"/>
              <a:gd name="connsiteY38" fmla="*/ 3256049 h 4909358"/>
              <a:gd name="connsiteX39" fmla="*/ 7435273 w 9171709"/>
              <a:gd name="connsiteY39" fmla="*/ 2581794 h 4909358"/>
              <a:gd name="connsiteX40" fmla="*/ 6866428 w 9171709"/>
              <a:gd name="connsiteY40" fmla="*/ 2039620 h 4909358"/>
              <a:gd name="connsiteX41" fmla="*/ 6169891 w 9171709"/>
              <a:gd name="connsiteY41" fmla="*/ 1481628 h 4909358"/>
              <a:gd name="connsiteX42" fmla="*/ 5467927 w 9171709"/>
              <a:gd name="connsiteY42" fmla="*/ 974667 h 4909358"/>
              <a:gd name="connsiteX43" fmla="*/ 4636655 w 9171709"/>
              <a:gd name="connsiteY43" fmla="*/ 475904 h 4909358"/>
              <a:gd name="connsiteX44" fmla="*/ 3739111 w 9171709"/>
              <a:gd name="connsiteY44" fmla="*/ 0 h 4909358"/>
              <a:gd name="connsiteX0" fmla="*/ 3739111 w 9171709"/>
              <a:gd name="connsiteY0" fmla="*/ 0 h 4909358"/>
              <a:gd name="connsiteX1" fmla="*/ 775277 w 9171709"/>
              <a:gd name="connsiteY1" fmla="*/ 231948 h 4909358"/>
              <a:gd name="connsiteX2" fmla="*/ 0 w 9171709"/>
              <a:gd name="connsiteY2" fmla="*/ 752994 h 4909358"/>
              <a:gd name="connsiteX3" fmla="*/ 267855 w 9171709"/>
              <a:gd name="connsiteY3" fmla="*/ 799176 h 4909358"/>
              <a:gd name="connsiteX4" fmla="*/ 553143 w 9171709"/>
              <a:gd name="connsiteY4" fmla="*/ 823075 h 4909358"/>
              <a:gd name="connsiteX5" fmla="*/ 794327 w 9171709"/>
              <a:gd name="connsiteY5" fmla="*/ 826885 h 4909358"/>
              <a:gd name="connsiteX6" fmla="*/ 1025236 w 9171709"/>
              <a:gd name="connsiteY6" fmla="*/ 882304 h 4909358"/>
              <a:gd name="connsiteX7" fmla="*/ 1293091 w 9171709"/>
              <a:gd name="connsiteY7" fmla="*/ 956194 h 4909358"/>
              <a:gd name="connsiteX8" fmla="*/ 1431636 w 9171709"/>
              <a:gd name="connsiteY8" fmla="*/ 1011613 h 4909358"/>
              <a:gd name="connsiteX9" fmla="*/ 1662545 w 9171709"/>
              <a:gd name="connsiteY9" fmla="*/ 993140 h 4909358"/>
              <a:gd name="connsiteX10" fmla="*/ 1911927 w 9171709"/>
              <a:gd name="connsiteY10" fmla="*/ 1057794 h 4909358"/>
              <a:gd name="connsiteX11" fmla="*/ 2438400 w 9171709"/>
              <a:gd name="connsiteY11" fmla="*/ 1002376 h 4909358"/>
              <a:gd name="connsiteX12" fmla="*/ 2890982 w 9171709"/>
              <a:gd name="connsiteY12" fmla="*/ 1150158 h 4909358"/>
              <a:gd name="connsiteX13" fmla="*/ 3131127 w 9171709"/>
              <a:gd name="connsiteY13" fmla="*/ 1177867 h 4909358"/>
              <a:gd name="connsiteX14" fmla="*/ 3426691 w 9171709"/>
              <a:gd name="connsiteY14" fmla="*/ 1224049 h 4909358"/>
              <a:gd name="connsiteX15" fmla="*/ 3675495 w 9171709"/>
              <a:gd name="connsiteY15" fmla="*/ 1279467 h 4909358"/>
              <a:gd name="connsiteX16" fmla="*/ 3915064 w 9171709"/>
              <a:gd name="connsiteY16" fmla="*/ 1475047 h 4909358"/>
              <a:gd name="connsiteX17" fmla="*/ 4106256 w 9171709"/>
              <a:gd name="connsiteY17" fmla="*/ 1724891 h 4909358"/>
              <a:gd name="connsiteX18" fmla="*/ 4202545 w 9171709"/>
              <a:gd name="connsiteY18" fmla="*/ 1926013 h 4909358"/>
              <a:gd name="connsiteX19" fmla="*/ 4248727 w 9171709"/>
              <a:gd name="connsiteY19" fmla="*/ 1990667 h 4909358"/>
              <a:gd name="connsiteX20" fmla="*/ 4525818 w 9171709"/>
              <a:gd name="connsiteY20" fmla="*/ 2415540 h 4909358"/>
              <a:gd name="connsiteX21" fmla="*/ 4740448 w 9171709"/>
              <a:gd name="connsiteY21" fmla="*/ 2815474 h 4909358"/>
              <a:gd name="connsiteX22" fmla="*/ 4978400 w 9171709"/>
              <a:gd name="connsiteY22" fmla="*/ 2923540 h 4909358"/>
              <a:gd name="connsiteX23" fmla="*/ 5146271 w 9171709"/>
              <a:gd name="connsiteY23" fmla="*/ 2964295 h 4909358"/>
              <a:gd name="connsiteX24" fmla="*/ 5237018 w 9171709"/>
              <a:gd name="connsiteY24" fmla="*/ 3043613 h 4909358"/>
              <a:gd name="connsiteX25" fmla="*/ 5421745 w 9171709"/>
              <a:gd name="connsiteY25" fmla="*/ 3339176 h 4909358"/>
              <a:gd name="connsiteX26" fmla="*/ 5615709 w 9171709"/>
              <a:gd name="connsiteY26" fmla="*/ 3607031 h 4909358"/>
              <a:gd name="connsiteX27" fmla="*/ 5948218 w 9171709"/>
              <a:gd name="connsiteY27" fmla="*/ 3810231 h 4909358"/>
              <a:gd name="connsiteX28" fmla="*/ 6308436 w 9171709"/>
              <a:gd name="connsiteY28" fmla="*/ 4013431 h 4909358"/>
              <a:gd name="connsiteX29" fmla="*/ 6650182 w 9171709"/>
              <a:gd name="connsiteY29" fmla="*/ 4068849 h 4909358"/>
              <a:gd name="connsiteX30" fmla="*/ 7038109 w 9171709"/>
              <a:gd name="connsiteY30" fmla="*/ 4142740 h 4909358"/>
              <a:gd name="connsiteX31" fmla="*/ 7629236 w 9171709"/>
              <a:gd name="connsiteY31" fmla="*/ 4115031 h 4909358"/>
              <a:gd name="connsiteX32" fmla="*/ 7961745 w 9171709"/>
              <a:gd name="connsiteY32" fmla="*/ 4225867 h 4909358"/>
              <a:gd name="connsiteX33" fmla="*/ 8266545 w 9171709"/>
              <a:gd name="connsiteY33" fmla="*/ 4438304 h 4909358"/>
              <a:gd name="connsiteX34" fmla="*/ 8349673 w 9171709"/>
              <a:gd name="connsiteY34" fmla="*/ 4687685 h 4909358"/>
              <a:gd name="connsiteX35" fmla="*/ 9171709 w 9171709"/>
              <a:gd name="connsiteY35" fmla="*/ 4909358 h 4909358"/>
              <a:gd name="connsiteX36" fmla="*/ 9162473 w 9171709"/>
              <a:gd name="connsiteY36" fmla="*/ 4761576 h 4909358"/>
              <a:gd name="connsiteX37" fmla="*/ 8737600 w 9171709"/>
              <a:gd name="connsiteY37" fmla="*/ 4142740 h 4909358"/>
              <a:gd name="connsiteX38" fmla="*/ 8035636 w 9171709"/>
              <a:gd name="connsiteY38" fmla="*/ 3256049 h 4909358"/>
              <a:gd name="connsiteX39" fmla="*/ 7435273 w 9171709"/>
              <a:gd name="connsiteY39" fmla="*/ 2581794 h 4909358"/>
              <a:gd name="connsiteX40" fmla="*/ 6866428 w 9171709"/>
              <a:gd name="connsiteY40" fmla="*/ 2039620 h 4909358"/>
              <a:gd name="connsiteX41" fmla="*/ 6169891 w 9171709"/>
              <a:gd name="connsiteY41" fmla="*/ 1481628 h 4909358"/>
              <a:gd name="connsiteX42" fmla="*/ 5467927 w 9171709"/>
              <a:gd name="connsiteY42" fmla="*/ 974667 h 4909358"/>
              <a:gd name="connsiteX43" fmla="*/ 4636655 w 9171709"/>
              <a:gd name="connsiteY43" fmla="*/ 475904 h 4909358"/>
              <a:gd name="connsiteX44" fmla="*/ 3739111 w 9171709"/>
              <a:gd name="connsiteY44" fmla="*/ 0 h 4909358"/>
              <a:gd name="connsiteX0" fmla="*/ 3739111 w 9171709"/>
              <a:gd name="connsiteY0" fmla="*/ 0 h 4909358"/>
              <a:gd name="connsiteX1" fmla="*/ 775277 w 9171709"/>
              <a:gd name="connsiteY1" fmla="*/ 231948 h 4909358"/>
              <a:gd name="connsiteX2" fmla="*/ 0 w 9171709"/>
              <a:gd name="connsiteY2" fmla="*/ 752994 h 4909358"/>
              <a:gd name="connsiteX3" fmla="*/ 267855 w 9171709"/>
              <a:gd name="connsiteY3" fmla="*/ 799176 h 4909358"/>
              <a:gd name="connsiteX4" fmla="*/ 553143 w 9171709"/>
              <a:gd name="connsiteY4" fmla="*/ 823075 h 4909358"/>
              <a:gd name="connsiteX5" fmla="*/ 794327 w 9171709"/>
              <a:gd name="connsiteY5" fmla="*/ 826885 h 4909358"/>
              <a:gd name="connsiteX6" fmla="*/ 1025236 w 9171709"/>
              <a:gd name="connsiteY6" fmla="*/ 882304 h 4909358"/>
              <a:gd name="connsiteX7" fmla="*/ 1293091 w 9171709"/>
              <a:gd name="connsiteY7" fmla="*/ 956194 h 4909358"/>
              <a:gd name="connsiteX8" fmla="*/ 1431636 w 9171709"/>
              <a:gd name="connsiteY8" fmla="*/ 1011613 h 4909358"/>
              <a:gd name="connsiteX9" fmla="*/ 1662545 w 9171709"/>
              <a:gd name="connsiteY9" fmla="*/ 993140 h 4909358"/>
              <a:gd name="connsiteX10" fmla="*/ 1911927 w 9171709"/>
              <a:gd name="connsiteY10" fmla="*/ 1057794 h 4909358"/>
              <a:gd name="connsiteX11" fmla="*/ 2438400 w 9171709"/>
              <a:gd name="connsiteY11" fmla="*/ 1002376 h 4909358"/>
              <a:gd name="connsiteX12" fmla="*/ 2890982 w 9171709"/>
              <a:gd name="connsiteY12" fmla="*/ 1150158 h 4909358"/>
              <a:gd name="connsiteX13" fmla="*/ 3131127 w 9171709"/>
              <a:gd name="connsiteY13" fmla="*/ 1177867 h 4909358"/>
              <a:gd name="connsiteX14" fmla="*/ 3426691 w 9171709"/>
              <a:gd name="connsiteY14" fmla="*/ 1224049 h 4909358"/>
              <a:gd name="connsiteX15" fmla="*/ 3675495 w 9171709"/>
              <a:gd name="connsiteY15" fmla="*/ 1279467 h 4909358"/>
              <a:gd name="connsiteX16" fmla="*/ 3915064 w 9171709"/>
              <a:gd name="connsiteY16" fmla="*/ 1475047 h 4909358"/>
              <a:gd name="connsiteX17" fmla="*/ 4106256 w 9171709"/>
              <a:gd name="connsiteY17" fmla="*/ 1724891 h 4909358"/>
              <a:gd name="connsiteX18" fmla="*/ 4202545 w 9171709"/>
              <a:gd name="connsiteY18" fmla="*/ 1926013 h 4909358"/>
              <a:gd name="connsiteX19" fmla="*/ 4248727 w 9171709"/>
              <a:gd name="connsiteY19" fmla="*/ 1990667 h 4909358"/>
              <a:gd name="connsiteX20" fmla="*/ 4525818 w 9171709"/>
              <a:gd name="connsiteY20" fmla="*/ 2415540 h 4909358"/>
              <a:gd name="connsiteX21" fmla="*/ 4740448 w 9171709"/>
              <a:gd name="connsiteY21" fmla="*/ 2815474 h 4909358"/>
              <a:gd name="connsiteX22" fmla="*/ 4978400 w 9171709"/>
              <a:gd name="connsiteY22" fmla="*/ 2923540 h 4909358"/>
              <a:gd name="connsiteX23" fmla="*/ 5146271 w 9171709"/>
              <a:gd name="connsiteY23" fmla="*/ 2964295 h 4909358"/>
              <a:gd name="connsiteX24" fmla="*/ 5237018 w 9171709"/>
              <a:gd name="connsiteY24" fmla="*/ 3043613 h 4909358"/>
              <a:gd name="connsiteX25" fmla="*/ 5421745 w 9171709"/>
              <a:gd name="connsiteY25" fmla="*/ 3339176 h 4909358"/>
              <a:gd name="connsiteX26" fmla="*/ 5623329 w 9171709"/>
              <a:gd name="connsiteY26" fmla="*/ 3546071 h 4909358"/>
              <a:gd name="connsiteX27" fmla="*/ 5948218 w 9171709"/>
              <a:gd name="connsiteY27" fmla="*/ 3810231 h 4909358"/>
              <a:gd name="connsiteX28" fmla="*/ 6308436 w 9171709"/>
              <a:gd name="connsiteY28" fmla="*/ 4013431 h 4909358"/>
              <a:gd name="connsiteX29" fmla="*/ 6650182 w 9171709"/>
              <a:gd name="connsiteY29" fmla="*/ 4068849 h 4909358"/>
              <a:gd name="connsiteX30" fmla="*/ 7038109 w 9171709"/>
              <a:gd name="connsiteY30" fmla="*/ 4142740 h 4909358"/>
              <a:gd name="connsiteX31" fmla="*/ 7629236 w 9171709"/>
              <a:gd name="connsiteY31" fmla="*/ 4115031 h 4909358"/>
              <a:gd name="connsiteX32" fmla="*/ 7961745 w 9171709"/>
              <a:gd name="connsiteY32" fmla="*/ 4225867 h 4909358"/>
              <a:gd name="connsiteX33" fmla="*/ 8266545 w 9171709"/>
              <a:gd name="connsiteY33" fmla="*/ 4438304 h 4909358"/>
              <a:gd name="connsiteX34" fmla="*/ 8349673 w 9171709"/>
              <a:gd name="connsiteY34" fmla="*/ 4687685 h 4909358"/>
              <a:gd name="connsiteX35" fmla="*/ 9171709 w 9171709"/>
              <a:gd name="connsiteY35" fmla="*/ 4909358 h 4909358"/>
              <a:gd name="connsiteX36" fmla="*/ 9162473 w 9171709"/>
              <a:gd name="connsiteY36" fmla="*/ 4761576 h 4909358"/>
              <a:gd name="connsiteX37" fmla="*/ 8737600 w 9171709"/>
              <a:gd name="connsiteY37" fmla="*/ 4142740 h 4909358"/>
              <a:gd name="connsiteX38" fmla="*/ 8035636 w 9171709"/>
              <a:gd name="connsiteY38" fmla="*/ 3256049 h 4909358"/>
              <a:gd name="connsiteX39" fmla="*/ 7435273 w 9171709"/>
              <a:gd name="connsiteY39" fmla="*/ 2581794 h 4909358"/>
              <a:gd name="connsiteX40" fmla="*/ 6866428 w 9171709"/>
              <a:gd name="connsiteY40" fmla="*/ 2039620 h 4909358"/>
              <a:gd name="connsiteX41" fmla="*/ 6169891 w 9171709"/>
              <a:gd name="connsiteY41" fmla="*/ 1481628 h 4909358"/>
              <a:gd name="connsiteX42" fmla="*/ 5467927 w 9171709"/>
              <a:gd name="connsiteY42" fmla="*/ 974667 h 4909358"/>
              <a:gd name="connsiteX43" fmla="*/ 4636655 w 9171709"/>
              <a:gd name="connsiteY43" fmla="*/ 475904 h 4909358"/>
              <a:gd name="connsiteX44" fmla="*/ 3739111 w 9171709"/>
              <a:gd name="connsiteY44" fmla="*/ 0 h 4909358"/>
              <a:gd name="connsiteX0" fmla="*/ 3739111 w 9171709"/>
              <a:gd name="connsiteY0" fmla="*/ 0 h 4909358"/>
              <a:gd name="connsiteX1" fmla="*/ 775277 w 9171709"/>
              <a:gd name="connsiteY1" fmla="*/ 231948 h 4909358"/>
              <a:gd name="connsiteX2" fmla="*/ 0 w 9171709"/>
              <a:gd name="connsiteY2" fmla="*/ 752994 h 4909358"/>
              <a:gd name="connsiteX3" fmla="*/ 267855 w 9171709"/>
              <a:gd name="connsiteY3" fmla="*/ 799176 h 4909358"/>
              <a:gd name="connsiteX4" fmla="*/ 553143 w 9171709"/>
              <a:gd name="connsiteY4" fmla="*/ 823075 h 4909358"/>
              <a:gd name="connsiteX5" fmla="*/ 794327 w 9171709"/>
              <a:gd name="connsiteY5" fmla="*/ 826885 h 4909358"/>
              <a:gd name="connsiteX6" fmla="*/ 1025236 w 9171709"/>
              <a:gd name="connsiteY6" fmla="*/ 882304 h 4909358"/>
              <a:gd name="connsiteX7" fmla="*/ 1293091 w 9171709"/>
              <a:gd name="connsiteY7" fmla="*/ 956194 h 4909358"/>
              <a:gd name="connsiteX8" fmla="*/ 1431636 w 9171709"/>
              <a:gd name="connsiteY8" fmla="*/ 1011613 h 4909358"/>
              <a:gd name="connsiteX9" fmla="*/ 1662545 w 9171709"/>
              <a:gd name="connsiteY9" fmla="*/ 993140 h 4909358"/>
              <a:gd name="connsiteX10" fmla="*/ 1911927 w 9171709"/>
              <a:gd name="connsiteY10" fmla="*/ 1057794 h 4909358"/>
              <a:gd name="connsiteX11" fmla="*/ 2438400 w 9171709"/>
              <a:gd name="connsiteY11" fmla="*/ 1002376 h 4909358"/>
              <a:gd name="connsiteX12" fmla="*/ 2890982 w 9171709"/>
              <a:gd name="connsiteY12" fmla="*/ 1150158 h 4909358"/>
              <a:gd name="connsiteX13" fmla="*/ 3131127 w 9171709"/>
              <a:gd name="connsiteY13" fmla="*/ 1177867 h 4909358"/>
              <a:gd name="connsiteX14" fmla="*/ 3426691 w 9171709"/>
              <a:gd name="connsiteY14" fmla="*/ 1224049 h 4909358"/>
              <a:gd name="connsiteX15" fmla="*/ 3675495 w 9171709"/>
              <a:gd name="connsiteY15" fmla="*/ 1279467 h 4909358"/>
              <a:gd name="connsiteX16" fmla="*/ 3915064 w 9171709"/>
              <a:gd name="connsiteY16" fmla="*/ 1475047 h 4909358"/>
              <a:gd name="connsiteX17" fmla="*/ 4106256 w 9171709"/>
              <a:gd name="connsiteY17" fmla="*/ 1724891 h 4909358"/>
              <a:gd name="connsiteX18" fmla="*/ 4202545 w 9171709"/>
              <a:gd name="connsiteY18" fmla="*/ 1926013 h 4909358"/>
              <a:gd name="connsiteX19" fmla="*/ 4248727 w 9171709"/>
              <a:gd name="connsiteY19" fmla="*/ 1990667 h 4909358"/>
              <a:gd name="connsiteX20" fmla="*/ 4525818 w 9171709"/>
              <a:gd name="connsiteY20" fmla="*/ 2415540 h 4909358"/>
              <a:gd name="connsiteX21" fmla="*/ 4740448 w 9171709"/>
              <a:gd name="connsiteY21" fmla="*/ 2815474 h 4909358"/>
              <a:gd name="connsiteX22" fmla="*/ 4978400 w 9171709"/>
              <a:gd name="connsiteY22" fmla="*/ 2923540 h 4909358"/>
              <a:gd name="connsiteX23" fmla="*/ 5146271 w 9171709"/>
              <a:gd name="connsiteY23" fmla="*/ 2964295 h 4909358"/>
              <a:gd name="connsiteX24" fmla="*/ 5237018 w 9171709"/>
              <a:gd name="connsiteY24" fmla="*/ 3043613 h 4909358"/>
              <a:gd name="connsiteX25" fmla="*/ 5421745 w 9171709"/>
              <a:gd name="connsiteY25" fmla="*/ 3339176 h 4909358"/>
              <a:gd name="connsiteX26" fmla="*/ 5623329 w 9171709"/>
              <a:gd name="connsiteY26" fmla="*/ 3546071 h 4909358"/>
              <a:gd name="connsiteX27" fmla="*/ 5948218 w 9171709"/>
              <a:gd name="connsiteY27" fmla="*/ 3810231 h 4909358"/>
              <a:gd name="connsiteX28" fmla="*/ 6308436 w 9171709"/>
              <a:gd name="connsiteY28" fmla="*/ 4013431 h 4909358"/>
              <a:gd name="connsiteX29" fmla="*/ 6650182 w 9171709"/>
              <a:gd name="connsiteY29" fmla="*/ 4068849 h 4909358"/>
              <a:gd name="connsiteX30" fmla="*/ 7038109 w 9171709"/>
              <a:gd name="connsiteY30" fmla="*/ 4142740 h 4909358"/>
              <a:gd name="connsiteX31" fmla="*/ 7629236 w 9171709"/>
              <a:gd name="connsiteY31" fmla="*/ 4115031 h 4909358"/>
              <a:gd name="connsiteX32" fmla="*/ 7961745 w 9171709"/>
              <a:gd name="connsiteY32" fmla="*/ 4225867 h 4909358"/>
              <a:gd name="connsiteX33" fmla="*/ 8266545 w 9171709"/>
              <a:gd name="connsiteY33" fmla="*/ 4438304 h 4909358"/>
              <a:gd name="connsiteX34" fmla="*/ 8349673 w 9171709"/>
              <a:gd name="connsiteY34" fmla="*/ 4687685 h 4909358"/>
              <a:gd name="connsiteX35" fmla="*/ 9171709 w 9171709"/>
              <a:gd name="connsiteY35" fmla="*/ 4909358 h 4909358"/>
              <a:gd name="connsiteX36" fmla="*/ 9162473 w 9171709"/>
              <a:gd name="connsiteY36" fmla="*/ 4761576 h 4909358"/>
              <a:gd name="connsiteX37" fmla="*/ 8737600 w 9171709"/>
              <a:gd name="connsiteY37" fmla="*/ 4142740 h 4909358"/>
              <a:gd name="connsiteX38" fmla="*/ 8035636 w 9171709"/>
              <a:gd name="connsiteY38" fmla="*/ 3256049 h 4909358"/>
              <a:gd name="connsiteX39" fmla="*/ 7435273 w 9171709"/>
              <a:gd name="connsiteY39" fmla="*/ 2581794 h 4909358"/>
              <a:gd name="connsiteX40" fmla="*/ 6866428 w 9171709"/>
              <a:gd name="connsiteY40" fmla="*/ 2039620 h 4909358"/>
              <a:gd name="connsiteX41" fmla="*/ 6169891 w 9171709"/>
              <a:gd name="connsiteY41" fmla="*/ 1481628 h 4909358"/>
              <a:gd name="connsiteX42" fmla="*/ 5467927 w 9171709"/>
              <a:gd name="connsiteY42" fmla="*/ 974667 h 4909358"/>
              <a:gd name="connsiteX43" fmla="*/ 4636655 w 9171709"/>
              <a:gd name="connsiteY43" fmla="*/ 475904 h 4909358"/>
              <a:gd name="connsiteX44" fmla="*/ 3739111 w 9171709"/>
              <a:gd name="connsiteY44" fmla="*/ 0 h 4909358"/>
              <a:gd name="connsiteX0" fmla="*/ 3739111 w 9171709"/>
              <a:gd name="connsiteY0" fmla="*/ 0 h 4909358"/>
              <a:gd name="connsiteX1" fmla="*/ 775277 w 9171709"/>
              <a:gd name="connsiteY1" fmla="*/ 231948 h 4909358"/>
              <a:gd name="connsiteX2" fmla="*/ 0 w 9171709"/>
              <a:gd name="connsiteY2" fmla="*/ 752994 h 4909358"/>
              <a:gd name="connsiteX3" fmla="*/ 267855 w 9171709"/>
              <a:gd name="connsiteY3" fmla="*/ 799176 h 4909358"/>
              <a:gd name="connsiteX4" fmla="*/ 553143 w 9171709"/>
              <a:gd name="connsiteY4" fmla="*/ 823075 h 4909358"/>
              <a:gd name="connsiteX5" fmla="*/ 794327 w 9171709"/>
              <a:gd name="connsiteY5" fmla="*/ 826885 h 4909358"/>
              <a:gd name="connsiteX6" fmla="*/ 1025236 w 9171709"/>
              <a:gd name="connsiteY6" fmla="*/ 882304 h 4909358"/>
              <a:gd name="connsiteX7" fmla="*/ 1293091 w 9171709"/>
              <a:gd name="connsiteY7" fmla="*/ 956194 h 4909358"/>
              <a:gd name="connsiteX8" fmla="*/ 1431636 w 9171709"/>
              <a:gd name="connsiteY8" fmla="*/ 1011613 h 4909358"/>
              <a:gd name="connsiteX9" fmla="*/ 1662545 w 9171709"/>
              <a:gd name="connsiteY9" fmla="*/ 993140 h 4909358"/>
              <a:gd name="connsiteX10" fmla="*/ 1911927 w 9171709"/>
              <a:gd name="connsiteY10" fmla="*/ 1057794 h 4909358"/>
              <a:gd name="connsiteX11" fmla="*/ 2438400 w 9171709"/>
              <a:gd name="connsiteY11" fmla="*/ 1002376 h 4909358"/>
              <a:gd name="connsiteX12" fmla="*/ 2890982 w 9171709"/>
              <a:gd name="connsiteY12" fmla="*/ 1150158 h 4909358"/>
              <a:gd name="connsiteX13" fmla="*/ 3131127 w 9171709"/>
              <a:gd name="connsiteY13" fmla="*/ 1177867 h 4909358"/>
              <a:gd name="connsiteX14" fmla="*/ 3426691 w 9171709"/>
              <a:gd name="connsiteY14" fmla="*/ 1224049 h 4909358"/>
              <a:gd name="connsiteX15" fmla="*/ 3675495 w 9171709"/>
              <a:gd name="connsiteY15" fmla="*/ 1279467 h 4909358"/>
              <a:gd name="connsiteX16" fmla="*/ 3915064 w 9171709"/>
              <a:gd name="connsiteY16" fmla="*/ 1475047 h 4909358"/>
              <a:gd name="connsiteX17" fmla="*/ 4106256 w 9171709"/>
              <a:gd name="connsiteY17" fmla="*/ 1724891 h 4909358"/>
              <a:gd name="connsiteX18" fmla="*/ 4202545 w 9171709"/>
              <a:gd name="connsiteY18" fmla="*/ 1926013 h 4909358"/>
              <a:gd name="connsiteX19" fmla="*/ 4248727 w 9171709"/>
              <a:gd name="connsiteY19" fmla="*/ 1990667 h 4909358"/>
              <a:gd name="connsiteX20" fmla="*/ 4525818 w 9171709"/>
              <a:gd name="connsiteY20" fmla="*/ 2415540 h 4909358"/>
              <a:gd name="connsiteX21" fmla="*/ 4740448 w 9171709"/>
              <a:gd name="connsiteY21" fmla="*/ 2815474 h 4909358"/>
              <a:gd name="connsiteX22" fmla="*/ 4978400 w 9171709"/>
              <a:gd name="connsiteY22" fmla="*/ 2923540 h 4909358"/>
              <a:gd name="connsiteX23" fmla="*/ 5146271 w 9171709"/>
              <a:gd name="connsiteY23" fmla="*/ 2964295 h 4909358"/>
              <a:gd name="connsiteX24" fmla="*/ 5237018 w 9171709"/>
              <a:gd name="connsiteY24" fmla="*/ 3043613 h 4909358"/>
              <a:gd name="connsiteX25" fmla="*/ 5421745 w 9171709"/>
              <a:gd name="connsiteY25" fmla="*/ 3339176 h 4909358"/>
              <a:gd name="connsiteX26" fmla="*/ 5623329 w 9171709"/>
              <a:gd name="connsiteY26" fmla="*/ 3546071 h 4909358"/>
              <a:gd name="connsiteX27" fmla="*/ 5948218 w 9171709"/>
              <a:gd name="connsiteY27" fmla="*/ 3810231 h 4909358"/>
              <a:gd name="connsiteX28" fmla="*/ 6308436 w 9171709"/>
              <a:gd name="connsiteY28" fmla="*/ 4013431 h 4909358"/>
              <a:gd name="connsiteX29" fmla="*/ 6650182 w 9171709"/>
              <a:gd name="connsiteY29" fmla="*/ 4068849 h 4909358"/>
              <a:gd name="connsiteX30" fmla="*/ 7000009 w 9171709"/>
              <a:gd name="connsiteY30" fmla="*/ 4157980 h 4909358"/>
              <a:gd name="connsiteX31" fmla="*/ 7629236 w 9171709"/>
              <a:gd name="connsiteY31" fmla="*/ 4115031 h 4909358"/>
              <a:gd name="connsiteX32" fmla="*/ 7961745 w 9171709"/>
              <a:gd name="connsiteY32" fmla="*/ 4225867 h 4909358"/>
              <a:gd name="connsiteX33" fmla="*/ 8266545 w 9171709"/>
              <a:gd name="connsiteY33" fmla="*/ 4438304 h 4909358"/>
              <a:gd name="connsiteX34" fmla="*/ 8349673 w 9171709"/>
              <a:gd name="connsiteY34" fmla="*/ 4687685 h 4909358"/>
              <a:gd name="connsiteX35" fmla="*/ 9171709 w 9171709"/>
              <a:gd name="connsiteY35" fmla="*/ 4909358 h 4909358"/>
              <a:gd name="connsiteX36" fmla="*/ 9162473 w 9171709"/>
              <a:gd name="connsiteY36" fmla="*/ 4761576 h 4909358"/>
              <a:gd name="connsiteX37" fmla="*/ 8737600 w 9171709"/>
              <a:gd name="connsiteY37" fmla="*/ 4142740 h 4909358"/>
              <a:gd name="connsiteX38" fmla="*/ 8035636 w 9171709"/>
              <a:gd name="connsiteY38" fmla="*/ 3256049 h 4909358"/>
              <a:gd name="connsiteX39" fmla="*/ 7435273 w 9171709"/>
              <a:gd name="connsiteY39" fmla="*/ 2581794 h 4909358"/>
              <a:gd name="connsiteX40" fmla="*/ 6866428 w 9171709"/>
              <a:gd name="connsiteY40" fmla="*/ 2039620 h 4909358"/>
              <a:gd name="connsiteX41" fmla="*/ 6169891 w 9171709"/>
              <a:gd name="connsiteY41" fmla="*/ 1481628 h 4909358"/>
              <a:gd name="connsiteX42" fmla="*/ 5467927 w 9171709"/>
              <a:gd name="connsiteY42" fmla="*/ 974667 h 4909358"/>
              <a:gd name="connsiteX43" fmla="*/ 4636655 w 9171709"/>
              <a:gd name="connsiteY43" fmla="*/ 475904 h 4909358"/>
              <a:gd name="connsiteX44" fmla="*/ 3739111 w 9171709"/>
              <a:gd name="connsiteY44" fmla="*/ 0 h 4909358"/>
              <a:gd name="connsiteX0" fmla="*/ 3739111 w 9171709"/>
              <a:gd name="connsiteY0" fmla="*/ 0 h 4909358"/>
              <a:gd name="connsiteX1" fmla="*/ 775277 w 9171709"/>
              <a:gd name="connsiteY1" fmla="*/ 231948 h 4909358"/>
              <a:gd name="connsiteX2" fmla="*/ 0 w 9171709"/>
              <a:gd name="connsiteY2" fmla="*/ 752994 h 4909358"/>
              <a:gd name="connsiteX3" fmla="*/ 267855 w 9171709"/>
              <a:gd name="connsiteY3" fmla="*/ 799176 h 4909358"/>
              <a:gd name="connsiteX4" fmla="*/ 553143 w 9171709"/>
              <a:gd name="connsiteY4" fmla="*/ 823075 h 4909358"/>
              <a:gd name="connsiteX5" fmla="*/ 794327 w 9171709"/>
              <a:gd name="connsiteY5" fmla="*/ 826885 h 4909358"/>
              <a:gd name="connsiteX6" fmla="*/ 1025236 w 9171709"/>
              <a:gd name="connsiteY6" fmla="*/ 882304 h 4909358"/>
              <a:gd name="connsiteX7" fmla="*/ 1293091 w 9171709"/>
              <a:gd name="connsiteY7" fmla="*/ 956194 h 4909358"/>
              <a:gd name="connsiteX8" fmla="*/ 1431636 w 9171709"/>
              <a:gd name="connsiteY8" fmla="*/ 1011613 h 4909358"/>
              <a:gd name="connsiteX9" fmla="*/ 1662545 w 9171709"/>
              <a:gd name="connsiteY9" fmla="*/ 993140 h 4909358"/>
              <a:gd name="connsiteX10" fmla="*/ 1911927 w 9171709"/>
              <a:gd name="connsiteY10" fmla="*/ 1057794 h 4909358"/>
              <a:gd name="connsiteX11" fmla="*/ 2438400 w 9171709"/>
              <a:gd name="connsiteY11" fmla="*/ 1002376 h 4909358"/>
              <a:gd name="connsiteX12" fmla="*/ 2890982 w 9171709"/>
              <a:gd name="connsiteY12" fmla="*/ 1150158 h 4909358"/>
              <a:gd name="connsiteX13" fmla="*/ 3131127 w 9171709"/>
              <a:gd name="connsiteY13" fmla="*/ 1177867 h 4909358"/>
              <a:gd name="connsiteX14" fmla="*/ 3426691 w 9171709"/>
              <a:gd name="connsiteY14" fmla="*/ 1224049 h 4909358"/>
              <a:gd name="connsiteX15" fmla="*/ 3675495 w 9171709"/>
              <a:gd name="connsiteY15" fmla="*/ 1279467 h 4909358"/>
              <a:gd name="connsiteX16" fmla="*/ 3915064 w 9171709"/>
              <a:gd name="connsiteY16" fmla="*/ 1475047 h 4909358"/>
              <a:gd name="connsiteX17" fmla="*/ 4106256 w 9171709"/>
              <a:gd name="connsiteY17" fmla="*/ 1724891 h 4909358"/>
              <a:gd name="connsiteX18" fmla="*/ 4202545 w 9171709"/>
              <a:gd name="connsiteY18" fmla="*/ 1926013 h 4909358"/>
              <a:gd name="connsiteX19" fmla="*/ 4248727 w 9171709"/>
              <a:gd name="connsiteY19" fmla="*/ 1990667 h 4909358"/>
              <a:gd name="connsiteX20" fmla="*/ 4525818 w 9171709"/>
              <a:gd name="connsiteY20" fmla="*/ 2415540 h 4909358"/>
              <a:gd name="connsiteX21" fmla="*/ 4740448 w 9171709"/>
              <a:gd name="connsiteY21" fmla="*/ 2815474 h 4909358"/>
              <a:gd name="connsiteX22" fmla="*/ 4978400 w 9171709"/>
              <a:gd name="connsiteY22" fmla="*/ 2923540 h 4909358"/>
              <a:gd name="connsiteX23" fmla="*/ 5146271 w 9171709"/>
              <a:gd name="connsiteY23" fmla="*/ 2964295 h 4909358"/>
              <a:gd name="connsiteX24" fmla="*/ 5237018 w 9171709"/>
              <a:gd name="connsiteY24" fmla="*/ 3043613 h 4909358"/>
              <a:gd name="connsiteX25" fmla="*/ 5421745 w 9171709"/>
              <a:gd name="connsiteY25" fmla="*/ 3339176 h 4909358"/>
              <a:gd name="connsiteX26" fmla="*/ 5623329 w 9171709"/>
              <a:gd name="connsiteY26" fmla="*/ 3546071 h 4909358"/>
              <a:gd name="connsiteX27" fmla="*/ 5948218 w 9171709"/>
              <a:gd name="connsiteY27" fmla="*/ 3810231 h 4909358"/>
              <a:gd name="connsiteX28" fmla="*/ 6308436 w 9171709"/>
              <a:gd name="connsiteY28" fmla="*/ 4013431 h 4909358"/>
              <a:gd name="connsiteX29" fmla="*/ 6650182 w 9171709"/>
              <a:gd name="connsiteY29" fmla="*/ 4068849 h 4909358"/>
              <a:gd name="connsiteX30" fmla="*/ 7000009 w 9171709"/>
              <a:gd name="connsiteY30" fmla="*/ 4157980 h 4909358"/>
              <a:gd name="connsiteX31" fmla="*/ 7629236 w 9171709"/>
              <a:gd name="connsiteY31" fmla="*/ 4115031 h 4909358"/>
              <a:gd name="connsiteX32" fmla="*/ 7961745 w 9171709"/>
              <a:gd name="connsiteY32" fmla="*/ 4225867 h 4909358"/>
              <a:gd name="connsiteX33" fmla="*/ 8266545 w 9171709"/>
              <a:gd name="connsiteY33" fmla="*/ 4438304 h 4909358"/>
              <a:gd name="connsiteX34" fmla="*/ 8345863 w 9171709"/>
              <a:gd name="connsiteY34" fmla="*/ 4706735 h 4909358"/>
              <a:gd name="connsiteX35" fmla="*/ 9171709 w 9171709"/>
              <a:gd name="connsiteY35" fmla="*/ 4909358 h 4909358"/>
              <a:gd name="connsiteX36" fmla="*/ 9162473 w 9171709"/>
              <a:gd name="connsiteY36" fmla="*/ 4761576 h 4909358"/>
              <a:gd name="connsiteX37" fmla="*/ 8737600 w 9171709"/>
              <a:gd name="connsiteY37" fmla="*/ 4142740 h 4909358"/>
              <a:gd name="connsiteX38" fmla="*/ 8035636 w 9171709"/>
              <a:gd name="connsiteY38" fmla="*/ 3256049 h 4909358"/>
              <a:gd name="connsiteX39" fmla="*/ 7435273 w 9171709"/>
              <a:gd name="connsiteY39" fmla="*/ 2581794 h 4909358"/>
              <a:gd name="connsiteX40" fmla="*/ 6866428 w 9171709"/>
              <a:gd name="connsiteY40" fmla="*/ 2039620 h 4909358"/>
              <a:gd name="connsiteX41" fmla="*/ 6169891 w 9171709"/>
              <a:gd name="connsiteY41" fmla="*/ 1481628 h 4909358"/>
              <a:gd name="connsiteX42" fmla="*/ 5467927 w 9171709"/>
              <a:gd name="connsiteY42" fmla="*/ 974667 h 4909358"/>
              <a:gd name="connsiteX43" fmla="*/ 4636655 w 9171709"/>
              <a:gd name="connsiteY43" fmla="*/ 475904 h 4909358"/>
              <a:gd name="connsiteX44" fmla="*/ 3739111 w 9171709"/>
              <a:gd name="connsiteY44" fmla="*/ 0 h 4909358"/>
              <a:gd name="connsiteX0" fmla="*/ 3739111 w 9171709"/>
              <a:gd name="connsiteY0" fmla="*/ 0 h 4909358"/>
              <a:gd name="connsiteX1" fmla="*/ 775277 w 9171709"/>
              <a:gd name="connsiteY1" fmla="*/ 231948 h 4909358"/>
              <a:gd name="connsiteX2" fmla="*/ 0 w 9171709"/>
              <a:gd name="connsiteY2" fmla="*/ 752994 h 4909358"/>
              <a:gd name="connsiteX3" fmla="*/ 267855 w 9171709"/>
              <a:gd name="connsiteY3" fmla="*/ 799176 h 4909358"/>
              <a:gd name="connsiteX4" fmla="*/ 553143 w 9171709"/>
              <a:gd name="connsiteY4" fmla="*/ 823075 h 4909358"/>
              <a:gd name="connsiteX5" fmla="*/ 794327 w 9171709"/>
              <a:gd name="connsiteY5" fmla="*/ 826885 h 4909358"/>
              <a:gd name="connsiteX6" fmla="*/ 1025236 w 9171709"/>
              <a:gd name="connsiteY6" fmla="*/ 882304 h 4909358"/>
              <a:gd name="connsiteX7" fmla="*/ 1293091 w 9171709"/>
              <a:gd name="connsiteY7" fmla="*/ 956194 h 4909358"/>
              <a:gd name="connsiteX8" fmla="*/ 1431636 w 9171709"/>
              <a:gd name="connsiteY8" fmla="*/ 1011613 h 4909358"/>
              <a:gd name="connsiteX9" fmla="*/ 1662545 w 9171709"/>
              <a:gd name="connsiteY9" fmla="*/ 993140 h 4909358"/>
              <a:gd name="connsiteX10" fmla="*/ 1911927 w 9171709"/>
              <a:gd name="connsiteY10" fmla="*/ 1057794 h 4909358"/>
              <a:gd name="connsiteX11" fmla="*/ 2438400 w 9171709"/>
              <a:gd name="connsiteY11" fmla="*/ 1002376 h 4909358"/>
              <a:gd name="connsiteX12" fmla="*/ 2890982 w 9171709"/>
              <a:gd name="connsiteY12" fmla="*/ 1150158 h 4909358"/>
              <a:gd name="connsiteX13" fmla="*/ 3131127 w 9171709"/>
              <a:gd name="connsiteY13" fmla="*/ 1177867 h 4909358"/>
              <a:gd name="connsiteX14" fmla="*/ 3426691 w 9171709"/>
              <a:gd name="connsiteY14" fmla="*/ 1224049 h 4909358"/>
              <a:gd name="connsiteX15" fmla="*/ 3675495 w 9171709"/>
              <a:gd name="connsiteY15" fmla="*/ 1279467 h 4909358"/>
              <a:gd name="connsiteX16" fmla="*/ 3915064 w 9171709"/>
              <a:gd name="connsiteY16" fmla="*/ 1475047 h 4909358"/>
              <a:gd name="connsiteX17" fmla="*/ 4106256 w 9171709"/>
              <a:gd name="connsiteY17" fmla="*/ 1724891 h 4909358"/>
              <a:gd name="connsiteX18" fmla="*/ 4202545 w 9171709"/>
              <a:gd name="connsiteY18" fmla="*/ 1926013 h 4909358"/>
              <a:gd name="connsiteX19" fmla="*/ 4248727 w 9171709"/>
              <a:gd name="connsiteY19" fmla="*/ 1990667 h 4909358"/>
              <a:gd name="connsiteX20" fmla="*/ 4525818 w 9171709"/>
              <a:gd name="connsiteY20" fmla="*/ 2415540 h 4909358"/>
              <a:gd name="connsiteX21" fmla="*/ 4740448 w 9171709"/>
              <a:gd name="connsiteY21" fmla="*/ 2815474 h 4909358"/>
              <a:gd name="connsiteX22" fmla="*/ 4978400 w 9171709"/>
              <a:gd name="connsiteY22" fmla="*/ 2923540 h 4909358"/>
              <a:gd name="connsiteX23" fmla="*/ 5146271 w 9171709"/>
              <a:gd name="connsiteY23" fmla="*/ 2964295 h 4909358"/>
              <a:gd name="connsiteX24" fmla="*/ 5237018 w 9171709"/>
              <a:gd name="connsiteY24" fmla="*/ 3043613 h 4909358"/>
              <a:gd name="connsiteX25" fmla="*/ 5421745 w 9171709"/>
              <a:gd name="connsiteY25" fmla="*/ 3339176 h 4909358"/>
              <a:gd name="connsiteX26" fmla="*/ 5623329 w 9171709"/>
              <a:gd name="connsiteY26" fmla="*/ 3546071 h 4909358"/>
              <a:gd name="connsiteX27" fmla="*/ 5948218 w 9171709"/>
              <a:gd name="connsiteY27" fmla="*/ 3810231 h 4909358"/>
              <a:gd name="connsiteX28" fmla="*/ 6308436 w 9171709"/>
              <a:gd name="connsiteY28" fmla="*/ 4013431 h 4909358"/>
              <a:gd name="connsiteX29" fmla="*/ 6650182 w 9171709"/>
              <a:gd name="connsiteY29" fmla="*/ 4068849 h 4909358"/>
              <a:gd name="connsiteX30" fmla="*/ 7000009 w 9171709"/>
              <a:gd name="connsiteY30" fmla="*/ 4157980 h 4909358"/>
              <a:gd name="connsiteX31" fmla="*/ 7629236 w 9171709"/>
              <a:gd name="connsiteY31" fmla="*/ 4115031 h 4909358"/>
              <a:gd name="connsiteX32" fmla="*/ 7961745 w 9171709"/>
              <a:gd name="connsiteY32" fmla="*/ 4225867 h 4909358"/>
              <a:gd name="connsiteX33" fmla="*/ 8255115 w 9171709"/>
              <a:gd name="connsiteY33" fmla="*/ 4453544 h 4909358"/>
              <a:gd name="connsiteX34" fmla="*/ 8345863 w 9171709"/>
              <a:gd name="connsiteY34" fmla="*/ 4706735 h 4909358"/>
              <a:gd name="connsiteX35" fmla="*/ 9171709 w 9171709"/>
              <a:gd name="connsiteY35" fmla="*/ 4909358 h 4909358"/>
              <a:gd name="connsiteX36" fmla="*/ 9162473 w 9171709"/>
              <a:gd name="connsiteY36" fmla="*/ 4761576 h 4909358"/>
              <a:gd name="connsiteX37" fmla="*/ 8737600 w 9171709"/>
              <a:gd name="connsiteY37" fmla="*/ 4142740 h 4909358"/>
              <a:gd name="connsiteX38" fmla="*/ 8035636 w 9171709"/>
              <a:gd name="connsiteY38" fmla="*/ 3256049 h 4909358"/>
              <a:gd name="connsiteX39" fmla="*/ 7435273 w 9171709"/>
              <a:gd name="connsiteY39" fmla="*/ 2581794 h 4909358"/>
              <a:gd name="connsiteX40" fmla="*/ 6866428 w 9171709"/>
              <a:gd name="connsiteY40" fmla="*/ 2039620 h 4909358"/>
              <a:gd name="connsiteX41" fmla="*/ 6169891 w 9171709"/>
              <a:gd name="connsiteY41" fmla="*/ 1481628 h 4909358"/>
              <a:gd name="connsiteX42" fmla="*/ 5467927 w 9171709"/>
              <a:gd name="connsiteY42" fmla="*/ 974667 h 4909358"/>
              <a:gd name="connsiteX43" fmla="*/ 4636655 w 9171709"/>
              <a:gd name="connsiteY43" fmla="*/ 475904 h 4909358"/>
              <a:gd name="connsiteX44" fmla="*/ 3739111 w 9171709"/>
              <a:gd name="connsiteY44" fmla="*/ 0 h 4909358"/>
              <a:gd name="connsiteX0" fmla="*/ 3739111 w 9162473"/>
              <a:gd name="connsiteY0" fmla="*/ 0 h 4909358"/>
              <a:gd name="connsiteX1" fmla="*/ 775277 w 9162473"/>
              <a:gd name="connsiteY1" fmla="*/ 231948 h 4909358"/>
              <a:gd name="connsiteX2" fmla="*/ 0 w 9162473"/>
              <a:gd name="connsiteY2" fmla="*/ 752994 h 4909358"/>
              <a:gd name="connsiteX3" fmla="*/ 267855 w 9162473"/>
              <a:gd name="connsiteY3" fmla="*/ 799176 h 4909358"/>
              <a:gd name="connsiteX4" fmla="*/ 553143 w 9162473"/>
              <a:gd name="connsiteY4" fmla="*/ 823075 h 4909358"/>
              <a:gd name="connsiteX5" fmla="*/ 794327 w 9162473"/>
              <a:gd name="connsiteY5" fmla="*/ 826885 h 4909358"/>
              <a:gd name="connsiteX6" fmla="*/ 1025236 w 9162473"/>
              <a:gd name="connsiteY6" fmla="*/ 882304 h 4909358"/>
              <a:gd name="connsiteX7" fmla="*/ 1293091 w 9162473"/>
              <a:gd name="connsiteY7" fmla="*/ 956194 h 4909358"/>
              <a:gd name="connsiteX8" fmla="*/ 1431636 w 9162473"/>
              <a:gd name="connsiteY8" fmla="*/ 1011613 h 4909358"/>
              <a:gd name="connsiteX9" fmla="*/ 1662545 w 9162473"/>
              <a:gd name="connsiteY9" fmla="*/ 993140 h 4909358"/>
              <a:gd name="connsiteX10" fmla="*/ 1911927 w 9162473"/>
              <a:gd name="connsiteY10" fmla="*/ 1057794 h 4909358"/>
              <a:gd name="connsiteX11" fmla="*/ 2438400 w 9162473"/>
              <a:gd name="connsiteY11" fmla="*/ 1002376 h 4909358"/>
              <a:gd name="connsiteX12" fmla="*/ 2890982 w 9162473"/>
              <a:gd name="connsiteY12" fmla="*/ 1150158 h 4909358"/>
              <a:gd name="connsiteX13" fmla="*/ 3131127 w 9162473"/>
              <a:gd name="connsiteY13" fmla="*/ 1177867 h 4909358"/>
              <a:gd name="connsiteX14" fmla="*/ 3426691 w 9162473"/>
              <a:gd name="connsiteY14" fmla="*/ 1224049 h 4909358"/>
              <a:gd name="connsiteX15" fmla="*/ 3675495 w 9162473"/>
              <a:gd name="connsiteY15" fmla="*/ 1279467 h 4909358"/>
              <a:gd name="connsiteX16" fmla="*/ 3915064 w 9162473"/>
              <a:gd name="connsiteY16" fmla="*/ 1475047 h 4909358"/>
              <a:gd name="connsiteX17" fmla="*/ 4106256 w 9162473"/>
              <a:gd name="connsiteY17" fmla="*/ 1724891 h 4909358"/>
              <a:gd name="connsiteX18" fmla="*/ 4202545 w 9162473"/>
              <a:gd name="connsiteY18" fmla="*/ 1926013 h 4909358"/>
              <a:gd name="connsiteX19" fmla="*/ 4248727 w 9162473"/>
              <a:gd name="connsiteY19" fmla="*/ 1990667 h 4909358"/>
              <a:gd name="connsiteX20" fmla="*/ 4525818 w 9162473"/>
              <a:gd name="connsiteY20" fmla="*/ 2415540 h 4909358"/>
              <a:gd name="connsiteX21" fmla="*/ 4740448 w 9162473"/>
              <a:gd name="connsiteY21" fmla="*/ 2815474 h 4909358"/>
              <a:gd name="connsiteX22" fmla="*/ 4978400 w 9162473"/>
              <a:gd name="connsiteY22" fmla="*/ 2923540 h 4909358"/>
              <a:gd name="connsiteX23" fmla="*/ 5146271 w 9162473"/>
              <a:gd name="connsiteY23" fmla="*/ 2964295 h 4909358"/>
              <a:gd name="connsiteX24" fmla="*/ 5237018 w 9162473"/>
              <a:gd name="connsiteY24" fmla="*/ 3043613 h 4909358"/>
              <a:gd name="connsiteX25" fmla="*/ 5421745 w 9162473"/>
              <a:gd name="connsiteY25" fmla="*/ 3339176 h 4909358"/>
              <a:gd name="connsiteX26" fmla="*/ 5623329 w 9162473"/>
              <a:gd name="connsiteY26" fmla="*/ 3546071 h 4909358"/>
              <a:gd name="connsiteX27" fmla="*/ 5948218 w 9162473"/>
              <a:gd name="connsiteY27" fmla="*/ 3810231 h 4909358"/>
              <a:gd name="connsiteX28" fmla="*/ 6308436 w 9162473"/>
              <a:gd name="connsiteY28" fmla="*/ 4013431 h 4909358"/>
              <a:gd name="connsiteX29" fmla="*/ 6650182 w 9162473"/>
              <a:gd name="connsiteY29" fmla="*/ 4068849 h 4909358"/>
              <a:gd name="connsiteX30" fmla="*/ 7000009 w 9162473"/>
              <a:gd name="connsiteY30" fmla="*/ 4157980 h 4909358"/>
              <a:gd name="connsiteX31" fmla="*/ 7629236 w 9162473"/>
              <a:gd name="connsiteY31" fmla="*/ 4115031 h 4909358"/>
              <a:gd name="connsiteX32" fmla="*/ 7961745 w 9162473"/>
              <a:gd name="connsiteY32" fmla="*/ 4225867 h 4909358"/>
              <a:gd name="connsiteX33" fmla="*/ 8255115 w 9162473"/>
              <a:gd name="connsiteY33" fmla="*/ 4453544 h 4909358"/>
              <a:gd name="connsiteX34" fmla="*/ 8345863 w 9162473"/>
              <a:gd name="connsiteY34" fmla="*/ 4706735 h 4909358"/>
              <a:gd name="connsiteX35" fmla="*/ 9148849 w 9162473"/>
              <a:gd name="connsiteY35" fmla="*/ 4909358 h 4909358"/>
              <a:gd name="connsiteX36" fmla="*/ 9162473 w 9162473"/>
              <a:gd name="connsiteY36" fmla="*/ 4761576 h 4909358"/>
              <a:gd name="connsiteX37" fmla="*/ 8737600 w 9162473"/>
              <a:gd name="connsiteY37" fmla="*/ 4142740 h 4909358"/>
              <a:gd name="connsiteX38" fmla="*/ 8035636 w 9162473"/>
              <a:gd name="connsiteY38" fmla="*/ 3256049 h 4909358"/>
              <a:gd name="connsiteX39" fmla="*/ 7435273 w 9162473"/>
              <a:gd name="connsiteY39" fmla="*/ 2581794 h 4909358"/>
              <a:gd name="connsiteX40" fmla="*/ 6866428 w 9162473"/>
              <a:gd name="connsiteY40" fmla="*/ 2039620 h 4909358"/>
              <a:gd name="connsiteX41" fmla="*/ 6169891 w 9162473"/>
              <a:gd name="connsiteY41" fmla="*/ 1481628 h 4909358"/>
              <a:gd name="connsiteX42" fmla="*/ 5467927 w 9162473"/>
              <a:gd name="connsiteY42" fmla="*/ 974667 h 4909358"/>
              <a:gd name="connsiteX43" fmla="*/ 4636655 w 9162473"/>
              <a:gd name="connsiteY43" fmla="*/ 475904 h 4909358"/>
              <a:gd name="connsiteX44" fmla="*/ 3739111 w 9162473"/>
              <a:gd name="connsiteY44" fmla="*/ 0 h 4909358"/>
              <a:gd name="connsiteX0" fmla="*/ 3739111 w 9154853"/>
              <a:gd name="connsiteY0" fmla="*/ 0 h 4909358"/>
              <a:gd name="connsiteX1" fmla="*/ 775277 w 9154853"/>
              <a:gd name="connsiteY1" fmla="*/ 231948 h 4909358"/>
              <a:gd name="connsiteX2" fmla="*/ 0 w 9154853"/>
              <a:gd name="connsiteY2" fmla="*/ 752994 h 4909358"/>
              <a:gd name="connsiteX3" fmla="*/ 267855 w 9154853"/>
              <a:gd name="connsiteY3" fmla="*/ 799176 h 4909358"/>
              <a:gd name="connsiteX4" fmla="*/ 553143 w 9154853"/>
              <a:gd name="connsiteY4" fmla="*/ 823075 h 4909358"/>
              <a:gd name="connsiteX5" fmla="*/ 794327 w 9154853"/>
              <a:gd name="connsiteY5" fmla="*/ 826885 h 4909358"/>
              <a:gd name="connsiteX6" fmla="*/ 1025236 w 9154853"/>
              <a:gd name="connsiteY6" fmla="*/ 882304 h 4909358"/>
              <a:gd name="connsiteX7" fmla="*/ 1293091 w 9154853"/>
              <a:gd name="connsiteY7" fmla="*/ 956194 h 4909358"/>
              <a:gd name="connsiteX8" fmla="*/ 1431636 w 9154853"/>
              <a:gd name="connsiteY8" fmla="*/ 1011613 h 4909358"/>
              <a:gd name="connsiteX9" fmla="*/ 1662545 w 9154853"/>
              <a:gd name="connsiteY9" fmla="*/ 993140 h 4909358"/>
              <a:gd name="connsiteX10" fmla="*/ 1911927 w 9154853"/>
              <a:gd name="connsiteY10" fmla="*/ 1057794 h 4909358"/>
              <a:gd name="connsiteX11" fmla="*/ 2438400 w 9154853"/>
              <a:gd name="connsiteY11" fmla="*/ 1002376 h 4909358"/>
              <a:gd name="connsiteX12" fmla="*/ 2890982 w 9154853"/>
              <a:gd name="connsiteY12" fmla="*/ 1150158 h 4909358"/>
              <a:gd name="connsiteX13" fmla="*/ 3131127 w 9154853"/>
              <a:gd name="connsiteY13" fmla="*/ 1177867 h 4909358"/>
              <a:gd name="connsiteX14" fmla="*/ 3426691 w 9154853"/>
              <a:gd name="connsiteY14" fmla="*/ 1224049 h 4909358"/>
              <a:gd name="connsiteX15" fmla="*/ 3675495 w 9154853"/>
              <a:gd name="connsiteY15" fmla="*/ 1279467 h 4909358"/>
              <a:gd name="connsiteX16" fmla="*/ 3915064 w 9154853"/>
              <a:gd name="connsiteY16" fmla="*/ 1475047 h 4909358"/>
              <a:gd name="connsiteX17" fmla="*/ 4106256 w 9154853"/>
              <a:gd name="connsiteY17" fmla="*/ 1724891 h 4909358"/>
              <a:gd name="connsiteX18" fmla="*/ 4202545 w 9154853"/>
              <a:gd name="connsiteY18" fmla="*/ 1926013 h 4909358"/>
              <a:gd name="connsiteX19" fmla="*/ 4248727 w 9154853"/>
              <a:gd name="connsiteY19" fmla="*/ 1990667 h 4909358"/>
              <a:gd name="connsiteX20" fmla="*/ 4525818 w 9154853"/>
              <a:gd name="connsiteY20" fmla="*/ 2415540 h 4909358"/>
              <a:gd name="connsiteX21" fmla="*/ 4740448 w 9154853"/>
              <a:gd name="connsiteY21" fmla="*/ 2815474 h 4909358"/>
              <a:gd name="connsiteX22" fmla="*/ 4978400 w 9154853"/>
              <a:gd name="connsiteY22" fmla="*/ 2923540 h 4909358"/>
              <a:gd name="connsiteX23" fmla="*/ 5146271 w 9154853"/>
              <a:gd name="connsiteY23" fmla="*/ 2964295 h 4909358"/>
              <a:gd name="connsiteX24" fmla="*/ 5237018 w 9154853"/>
              <a:gd name="connsiteY24" fmla="*/ 3043613 h 4909358"/>
              <a:gd name="connsiteX25" fmla="*/ 5421745 w 9154853"/>
              <a:gd name="connsiteY25" fmla="*/ 3339176 h 4909358"/>
              <a:gd name="connsiteX26" fmla="*/ 5623329 w 9154853"/>
              <a:gd name="connsiteY26" fmla="*/ 3546071 h 4909358"/>
              <a:gd name="connsiteX27" fmla="*/ 5948218 w 9154853"/>
              <a:gd name="connsiteY27" fmla="*/ 3810231 h 4909358"/>
              <a:gd name="connsiteX28" fmla="*/ 6308436 w 9154853"/>
              <a:gd name="connsiteY28" fmla="*/ 4013431 h 4909358"/>
              <a:gd name="connsiteX29" fmla="*/ 6650182 w 9154853"/>
              <a:gd name="connsiteY29" fmla="*/ 4068849 h 4909358"/>
              <a:gd name="connsiteX30" fmla="*/ 7000009 w 9154853"/>
              <a:gd name="connsiteY30" fmla="*/ 4157980 h 4909358"/>
              <a:gd name="connsiteX31" fmla="*/ 7629236 w 9154853"/>
              <a:gd name="connsiteY31" fmla="*/ 4115031 h 4909358"/>
              <a:gd name="connsiteX32" fmla="*/ 7961745 w 9154853"/>
              <a:gd name="connsiteY32" fmla="*/ 4225867 h 4909358"/>
              <a:gd name="connsiteX33" fmla="*/ 8255115 w 9154853"/>
              <a:gd name="connsiteY33" fmla="*/ 4453544 h 4909358"/>
              <a:gd name="connsiteX34" fmla="*/ 8345863 w 9154853"/>
              <a:gd name="connsiteY34" fmla="*/ 4706735 h 4909358"/>
              <a:gd name="connsiteX35" fmla="*/ 9148849 w 9154853"/>
              <a:gd name="connsiteY35" fmla="*/ 4909358 h 4909358"/>
              <a:gd name="connsiteX36" fmla="*/ 9154853 w 9154853"/>
              <a:gd name="connsiteY36" fmla="*/ 4738716 h 4909358"/>
              <a:gd name="connsiteX37" fmla="*/ 8737600 w 9154853"/>
              <a:gd name="connsiteY37" fmla="*/ 4142740 h 4909358"/>
              <a:gd name="connsiteX38" fmla="*/ 8035636 w 9154853"/>
              <a:gd name="connsiteY38" fmla="*/ 3256049 h 4909358"/>
              <a:gd name="connsiteX39" fmla="*/ 7435273 w 9154853"/>
              <a:gd name="connsiteY39" fmla="*/ 2581794 h 4909358"/>
              <a:gd name="connsiteX40" fmla="*/ 6866428 w 9154853"/>
              <a:gd name="connsiteY40" fmla="*/ 2039620 h 4909358"/>
              <a:gd name="connsiteX41" fmla="*/ 6169891 w 9154853"/>
              <a:gd name="connsiteY41" fmla="*/ 1481628 h 4909358"/>
              <a:gd name="connsiteX42" fmla="*/ 5467927 w 9154853"/>
              <a:gd name="connsiteY42" fmla="*/ 974667 h 4909358"/>
              <a:gd name="connsiteX43" fmla="*/ 4636655 w 9154853"/>
              <a:gd name="connsiteY43" fmla="*/ 475904 h 4909358"/>
              <a:gd name="connsiteX44" fmla="*/ 3739111 w 9154853"/>
              <a:gd name="connsiteY44" fmla="*/ 0 h 4909358"/>
              <a:gd name="connsiteX0" fmla="*/ 3739111 w 9148849"/>
              <a:gd name="connsiteY0" fmla="*/ 0 h 4909358"/>
              <a:gd name="connsiteX1" fmla="*/ 775277 w 9148849"/>
              <a:gd name="connsiteY1" fmla="*/ 231948 h 4909358"/>
              <a:gd name="connsiteX2" fmla="*/ 0 w 9148849"/>
              <a:gd name="connsiteY2" fmla="*/ 752994 h 4909358"/>
              <a:gd name="connsiteX3" fmla="*/ 267855 w 9148849"/>
              <a:gd name="connsiteY3" fmla="*/ 799176 h 4909358"/>
              <a:gd name="connsiteX4" fmla="*/ 553143 w 9148849"/>
              <a:gd name="connsiteY4" fmla="*/ 823075 h 4909358"/>
              <a:gd name="connsiteX5" fmla="*/ 794327 w 9148849"/>
              <a:gd name="connsiteY5" fmla="*/ 826885 h 4909358"/>
              <a:gd name="connsiteX6" fmla="*/ 1025236 w 9148849"/>
              <a:gd name="connsiteY6" fmla="*/ 882304 h 4909358"/>
              <a:gd name="connsiteX7" fmla="*/ 1293091 w 9148849"/>
              <a:gd name="connsiteY7" fmla="*/ 956194 h 4909358"/>
              <a:gd name="connsiteX8" fmla="*/ 1431636 w 9148849"/>
              <a:gd name="connsiteY8" fmla="*/ 1011613 h 4909358"/>
              <a:gd name="connsiteX9" fmla="*/ 1662545 w 9148849"/>
              <a:gd name="connsiteY9" fmla="*/ 993140 h 4909358"/>
              <a:gd name="connsiteX10" fmla="*/ 1911927 w 9148849"/>
              <a:gd name="connsiteY10" fmla="*/ 1057794 h 4909358"/>
              <a:gd name="connsiteX11" fmla="*/ 2438400 w 9148849"/>
              <a:gd name="connsiteY11" fmla="*/ 1002376 h 4909358"/>
              <a:gd name="connsiteX12" fmla="*/ 2890982 w 9148849"/>
              <a:gd name="connsiteY12" fmla="*/ 1150158 h 4909358"/>
              <a:gd name="connsiteX13" fmla="*/ 3131127 w 9148849"/>
              <a:gd name="connsiteY13" fmla="*/ 1177867 h 4909358"/>
              <a:gd name="connsiteX14" fmla="*/ 3426691 w 9148849"/>
              <a:gd name="connsiteY14" fmla="*/ 1224049 h 4909358"/>
              <a:gd name="connsiteX15" fmla="*/ 3675495 w 9148849"/>
              <a:gd name="connsiteY15" fmla="*/ 1279467 h 4909358"/>
              <a:gd name="connsiteX16" fmla="*/ 3915064 w 9148849"/>
              <a:gd name="connsiteY16" fmla="*/ 1475047 h 4909358"/>
              <a:gd name="connsiteX17" fmla="*/ 4106256 w 9148849"/>
              <a:gd name="connsiteY17" fmla="*/ 1724891 h 4909358"/>
              <a:gd name="connsiteX18" fmla="*/ 4202545 w 9148849"/>
              <a:gd name="connsiteY18" fmla="*/ 1926013 h 4909358"/>
              <a:gd name="connsiteX19" fmla="*/ 4248727 w 9148849"/>
              <a:gd name="connsiteY19" fmla="*/ 1990667 h 4909358"/>
              <a:gd name="connsiteX20" fmla="*/ 4525818 w 9148849"/>
              <a:gd name="connsiteY20" fmla="*/ 2415540 h 4909358"/>
              <a:gd name="connsiteX21" fmla="*/ 4740448 w 9148849"/>
              <a:gd name="connsiteY21" fmla="*/ 2815474 h 4909358"/>
              <a:gd name="connsiteX22" fmla="*/ 4978400 w 9148849"/>
              <a:gd name="connsiteY22" fmla="*/ 2923540 h 4909358"/>
              <a:gd name="connsiteX23" fmla="*/ 5146271 w 9148849"/>
              <a:gd name="connsiteY23" fmla="*/ 2964295 h 4909358"/>
              <a:gd name="connsiteX24" fmla="*/ 5237018 w 9148849"/>
              <a:gd name="connsiteY24" fmla="*/ 3043613 h 4909358"/>
              <a:gd name="connsiteX25" fmla="*/ 5421745 w 9148849"/>
              <a:gd name="connsiteY25" fmla="*/ 3339176 h 4909358"/>
              <a:gd name="connsiteX26" fmla="*/ 5623329 w 9148849"/>
              <a:gd name="connsiteY26" fmla="*/ 3546071 h 4909358"/>
              <a:gd name="connsiteX27" fmla="*/ 5948218 w 9148849"/>
              <a:gd name="connsiteY27" fmla="*/ 3810231 h 4909358"/>
              <a:gd name="connsiteX28" fmla="*/ 6308436 w 9148849"/>
              <a:gd name="connsiteY28" fmla="*/ 4013431 h 4909358"/>
              <a:gd name="connsiteX29" fmla="*/ 6650182 w 9148849"/>
              <a:gd name="connsiteY29" fmla="*/ 4068849 h 4909358"/>
              <a:gd name="connsiteX30" fmla="*/ 7000009 w 9148849"/>
              <a:gd name="connsiteY30" fmla="*/ 4157980 h 4909358"/>
              <a:gd name="connsiteX31" fmla="*/ 7629236 w 9148849"/>
              <a:gd name="connsiteY31" fmla="*/ 4115031 h 4909358"/>
              <a:gd name="connsiteX32" fmla="*/ 7961745 w 9148849"/>
              <a:gd name="connsiteY32" fmla="*/ 4225867 h 4909358"/>
              <a:gd name="connsiteX33" fmla="*/ 8255115 w 9148849"/>
              <a:gd name="connsiteY33" fmla="*/ 4453544 h 4909358"/>
              <a:gd name="connsiteX34" fmla="*/ 8345863 w 9148849"/>
              <a:gd name="connsiteY34" fmla="*/ 4706735 h 4909358"/>
              <a:gd name="connsiteX35" fmla="*/ 9148849 w 9148849"/>
              <a:gd name="connsiteY35" fmla="*/ 4909358 h 4909358"/>
              <a:gd name="connsiteX36" fmla="*/ 9139613 w 9148849"/>
              <a:gd name="connsiteY36" fmla="*/ 4731096 h 4909358"/>
              <a:gd name="connsiteX37" fmla="*/ 8737600 w 9148849"/>
              <a:gd name="connsiteY37" fmla="*/ 4142740 h 4909358"/>
              <a:gd name="connsiteX38" fmla="*/ 8035636 w 9148849"/>
              <a:gd name="connsiteY38" fmla="*/ 3256049 h 4909358"/>
              <a:gd name="connsiteX39" fmla="*/ 7435273 w 9148849"/>
              <a:gd name="connsiteY39" fmla="*/ 2581794 h 4909358"/>
              <a:gd name="connsiteX40" fmla="*/ 6866428 w 9148849"/>
              <a:gd name="connsiteY40" fmla="*/ 2039620 h 4909358"/>
              <a:gd name="connsiteX41" fmla="*/ 6169891 w 9148849"/>
              <a:gd name="connsiteY41" fmla="*/ 1481628 h 4909358"/>
              <a:gd name="connsiteX42" fmla="*/ 5467927 w 9148849"/>
              <a:gd name="connsiteY42" fmla="*/ 974667 h 4909358"/>
              <a:gd name="connsiteX43" fmla="*/ 4636655 w 9148849"/>
              <a:gd name="connsiteY43" fmla="*/ 475904 h 4909358"/>
              <a:gd name="connsiteX44" fmla="*/ 3739111 w 9148849"/>
              <a:gd name="connsiteY44" fmla="*/ 0 h 4909358"/>
              <a:gd name="connsiteX0" fmla="*/ 3739111 w 9139613"/>
              <a:gd name="connsiteY0" fmla="*/ 0 h 4905548"/>
              <a:gd name="connsiteX1" fmla="*/ 775277 w 9139613"/>
              <a:gd name="connsiteY1" fmla="*/ 231948 h 4905548"/>
              <a:gd name="connsiteX2" fmla="*/ 0 w 9139613"/>
              <a:gd name="connsiteY2" fmla="*/ 752994 h 4905548"/>
              <a:gd name="connsiteX3" fmla="*/ 267855 w 9139613"/>
              <a:gd name="connsiteY3" fmla="*/ 799176 h 4905548"/>
              <a:gd name="connsiteX4" fmla="*/ 553143 w 9139613"/>
              <a:gd name="connsiteY4" fmla="*/ 823075 h 4905548"/>
              <a:gd name="connsiteX5" fmla="*/ 794327 w 9139613"/>
              <a:gd name="connsiteY5" fmla="*/ 826885 h 4905548"/>
              <a:gd name="connsiteX6" fmla="*/ 1025236 w 9139613"/>
              <a:gd name="connsiteY6" fmla="*/ 882304 h 4905548"/>
              <a:gd name="connsiteX7" fmla="*/ 1293091 w 9139613"/>
              <a:gd name="connsiteY7" fmla="*/ 956194 h 4905548"/>
              <a:gd name="connsiteX8" fmla="*/ 1431636 w 9139613"/>
              <a:gd name="connsiteY8" fmla="*/ 1011613 h 4905548"/>
              <a:gd name="connsiteX9" fmla="*/ 1662545 w 9139613"/>
              <a:gd name="connsiteY9" fmla="*/ 993140 h 4905548"/>
              <a:gd name="connsiteX10" fmla="*/ 1911927 w 9139613"/>
              <a:gd name="connsiteY10" fmla="*/ 1057794 h 4905548"/>
              <a:gd name="connsiteX11" fmla="*/ 2438400 w 9139613"/>
              <a:gd name="connsiteY11" fmla="*/ 1002376 h 4905548"/>
              <a:gd name="connsiteX12" fmla="*/ 2890982 w 9139613"/>
              <a:gd name="connsiteY12" fmla="*/ 1150158 h 4905548"/>
              <a:gd name="connsiteX13" fmla="*/ 3131127 w 9139613"/>
              <a:gd name="connsiteY13" fmla="*/ 1177867 h 4905548"/>
              <a:gd name="connsiteX14" fmla="*/ 3426691 w 9139613"/>
              <a:gd name="connsiteY14" fmla="*/ 1224049 h 4905548"/>
              <a:gd name="connsiteX15" fmla="*/ 3675495 w 9139613"/>
              <a:gd name="connsiteY15" fmla="*/ 1279467 h 4905548"/>
              <a:gd name="connsiteX16" fmla="*/ 3915064 w 9139613"/>
              <a:gd name="connsiteY16" fmla="*/ 1475047 h 4905548"/>
              <a:gd name="connsiteX17" fmla="*/ 4106256 w 9139613"/>
              <a:gd name="connsiteY17" fmla="*/ 1724891 h 4905548"/>
              <a:gd name="connsiteX18" fmla="*/ 4202545 w 9139613"/>
              <a:gd name="connsiteY18" fmla="*/ 1926013 h 4905548"/>
              <a:gd name="connsiteX19" fmla="*/ 4248727 w 9139613"/>
              <a:gd name="connsiteY19" fmla="*/ 1990667 h 4905548"/>
              <a:gd name="connsiteX20" fmla="*/ 4525818 w 9139613"/>
              <a:gd name="connsiteY20" fmla="*/ 2415540 h 4905548"/>
              <a:gd name="connsiteX21" fmla="*/ 4740448 w 9139613"/>
              <a:gd name="connsiteY21" fmla="*/ 2815474 h 4905548"/>
              <a:gd name="connsiteX22" fmla="*/ 4978400 w 9139613"/>
              <a:gd name="connsiteY22" fmla="*/ 2923540 h 4905548"/>
              <a:gd name="connsiteX23" fmla="*/ 5146271 w 9139613"/>
              <a:gd name="connsiteY23" fmla="*/ 2964295 h 4905548"/>
              <a:gd name="connsiteX24" fmla="*/ 5237018 w 9139613"/>
              <a:gd name="connsiteY24" fmla="*/ 3043613 h 4905548"/>
              <a:gd name="connsiteX25" fmla="*/ 5421745 w 9139613"/>
              <a:gd name="connsiteY25" fmla="*/ 3339176 h 4905548"/>
              <a:gd name="connsiteX26" fmla="*/ 5623329 w 9139613"/>
              <a:gd name="connsiteY26" fmla="*/ 3546071 h 4905548"/>
              <a:gd name="connsiteX27" fmla="*/ 5948218 w 9139613"/>
              <a:gd name="connsiteY27" fmla="*/ 3810231 h 4905548"/>
              <a:gd name="connsiteX28" fmla="*/ 6308436 w 9139613"/>
              <a:gd name="connsiteY28" fmla="*/ 4013431 h 4905548"/>
              <a:gd name="connsiteX29" fmla="*/ 6650182 w 9139613"/>
              <a:gd name="connsiteY29" fmla="*/ 4068849 h 4905548"/>
              <a:gd name="connsiteX30" fmla="*/ 7000009 w 9139613"/>
              <a:gd name="connsiteY30" fmla="*/ 4157980 h 4905548"/>
              <a:gd name="connsiteX31" fmla="*/ 7629236 w 9139613"/>
              <a:gd name="connsiteY31" fmla="*/ 4115031 h 4905548"/>
              <a:gd name="connsiteX32" fmla="*/ 7961745 w 9139613"/>
              <a:gd name="connsiteY32" fmla="*/ 4225867 h 4905548"/>
              <a:gd name="connsiteX33" fmla="*/ 8255115 w 9139613"/>
              <a:gd name="connsiteY33" fmla="*/ 4453544 h 4905548"/>
              <a:gd name="connsiteX34" fmla="*/ 8345863 w 9139613"/>
              <a:gd name="connsiteY34" fmla="*/ 4706735 h 4905548"/>
              <a:gd name="connsiteX35" fmla="*/ 9129799 w 9139613"/>
              <a:gd name="connsiteY35" fmla="*/ 4905548 h 4905548"/>
              <a:gd name="connsiteX36" fmla="*/ 9139613 w 9139613"/>
              <a:gd name="connsiteY36" fmla="*/ 4731096 h 4905548"/>
              <a:gd name="connsiteX37" fmla="*/ 8737600 w 9139613"/>
              <a:gd name="connsiteY37" fmla="*/ 4142740 h 4905548"/>
              <a:gd name="connsiteX38" fmla="*/ 8035636 w 9139613"/>
              <a:gd name="connsiteY38" fmla="*/ 3256049 h 4905548"/>
              <a:gd name="connsiteX39" fmla="*/ 7435273 w 9139613"/>
              <a:gd name="connsiteY39" fmla="*/ 2581794 h 4905548"/>
              <a:gd name="connsiteX40" fmla="*/ 6866428 w 9139613"/>
              <a:gd name="connsiteY40" fmla="*/ 2039620 h 4905548"/>
              <a:gd name="connsiteX41" fmla="*/ 6169891 w 9139613"/>
              <a:gd name="connsiteY41" fmla="*/ 1481628 h 4905548"/>
              <a:gd name="connsiteX42" fmla="*/ 5467927 w 9139613"/>
              <a:gd name="connsiteY42" fmla="*/ 974667 h 4905548"/>
              <a:gd name="connsiteX43" fmla="*/ 4636655 w 9139613"/>
              <a:gd name="connsiteY43" fmla="*/ 475904 h 4905548"/>
              <a:gd name="connsiteX44" fmla="*/ 3739111 w 9139613"/>
              <a:gd name="connsiteY44" fmla="*/ 0 h 4905548"/>
              <a:gd name="connsiteX0" fmla="*/ 3739111 w 9139613"/>
              <a:gd name="connsiteY0" fmla="*/ 0 h 4905548"/>
              <a:gd name="connsiteX1" fmla="*/ 775277 w 9139613"/>
              <a:gd name="connsiteY1" fmla="*/ 231948 h 4905548"/>
              <a:gd name="connsiteX2" fmla="*/ 0 w 9139613"/>
              <a:gd name="connsiteY2" fmla="*/ 752994 h 4905548"/>
              <a:gd name="connsiteX3" fmla="*/ 267855 w 9139613"/>
              <a:gd name="connsiteY3" fmla="*/ 799176 h 4905548"/>
              <a:gd name="connsiteX4" fmla="*/ 553143 w 9139613"/>
              <a:gd name="connsiteY4" fmla="*/ 823075 h 4905548"/>
              <a:gd name="connsiteX5" fmla="*/ 794327 w 9139613"/>
              <a:gd name="connsiteY5" fmla="*/ 826885 h 4905548"/>
              <a:gd name="connsiteX6" fmla="*/ 1025236 w 9139613"/>
              <a:gd name="connsiteY6" fmla="*/ 882304 h 4905548"/>
              <a:gd name="connsiteX7" fmla="*/ 1293091 w 9139613"/>
              <a:gd name="connsiteY7" fmla="*/ 956194 h 4905548"/>
              <a:gd name="connsiteX8" fmla="*/ 1431636 w 9139613"/>
              <a:gd name="connsiteY8" fmla="*/ 1011613 h 4905548"/>
              <a:gd name="connsiteX9" fmla="*/ 1662545 w 9139613"/>
              <a:gd name="connsiteY9" fmla="*/ 993140 h 4905548"/>
              <a:gd name="connsiteX10" fmla="*/ 1911927 w 9139613"/>
              <a:gd name="connsiteY10" fmla="*/ 1057794 h 4905548"/>
              <a:gd name="connsiteX11" fmla="*/ 2438400 w 9139613"/>
              <a:gd name="connsiteY11" fmla="*/ 1002376 h 4905548"/>
              <a:gd name="connsiteX12" fmla="*/ 2890982 w 9139613"/>
              <a:gd name="connsiteY12" fmla="*/ 1150158 h 4905548"/>
              <a:gd name="connsiteX13" fmla="*/ 3131127 w 9139613"/>
              <a:gd name="connsiteY13" fmla="*/ 1177867 h 4905548"/>
              <a:gd name="connsiteX14" fmla="*/ 3426691 w 9139613"/>
              <a:gd name="connsiteY14" fmla="*/ 1224049 h 4905548"/>
              <a:gd name="connsiteX15" fmla="*/ 3675495 w 9139613"/>
              <a:gd name="connsiteY15" fmla="*/ 1279467 h 4905548"/>
              <a:gd name="connsiteX16" fmla="*/ 3915064 w 9139613"/>
              <a:gd name="connsiteY16" fmla="*/ 1475047 h 4905548"/>
              <a:gd name="connsiteX17" fmla="*/ 4106256 w 9139613"/>
              <a:gd name="connsiteY17" fmla="*/ 1724891 h 4905548"/>
              <a:gd name="connsiteX18" fmla="*/ 4202545 w 9139613"/>
              <a:gd name="connsiteY18" fmla="*/ 1926013 h 4905548"/>
              <a:gd name="connsiteX19" fmla="*/ 4248727 w 9139613"/>
              <a:gd name="connsiteY19" fmla="*/ 1990667 h 4905548"/>
              <a:gd name="connsiteX20" fmla="*/ 4525818 w 9139613"/>
              <a:gd name="connsiteY20" fmla="*/ 2415540 h 4905548"/>
              <a:gd name="connsiteX21" fmla="*/ 4740448 w 9139613"/>
              <a:gd name="connsiteY21" fmla="*/ 2815474 h 4905548"/>
              <a:gd name="connsiteX22" fmla="*/ 4978400 w 9139613"/>
              <a:gd name="connsiteY22" fmla="*/ 2923540 h 4905548"/>
              <a:gd name="connsiteX23" fmla="*/ 5146271 w 9139613"/>
              <a:gd name="connsiteY23" fmla="*/ 2964295 h 4905548"/>
              <a:gd name="connsiteX24" fmla="*/ 5237018 w 9139613"/>
              <a:gd name="connsiteY24" fmla="*/ 3043613 h 4905548"/>
              <a:gd name="connsiteX25" fmla="*/ 5421745 w 9139613"/>
              <a:gd name="connsiteY25" fmla="*/ 3339176 h 4905548"/>
              <a:gd name="connsiteX26" fmla="*/ 5623329 w 9139613"/>
              <a:gd name="connsiteY26" fmla="*/ 3546071 h 4905548"/>
              <a:gd name="connsiteX27" fmla="*/ 5948218 w 9139613"/>
              <a:gd name="connsiteY27" fmla="*/ 3810231 h 4905548"/>
              <a:gd name="connsiteX28" fmla="*/ 6308436 w 9139613"/>
              <a:gd name="connsiteY28" fmla="*/ 4013431 h 4905548"/>
              <a:gd name="connsiteX29" fmla="*/ 6650182 w 9139613"/>
              <a:gd name="connsiteY29" fmla="*/ 4068849 h 4905548"/>
              <a:gd name="connsiteX30" fmla="*/ 7000009 w 9139613"/>
              <a:gd name="connsiteY30" fmla="*/ 4157980 h 4905548"/>
              <a:gd name="connsiteX31" fmla="*/ 7629236 w 9139613"/>
              <a:gd name="connsiteY31" fmla="*/ 4115031 h 4905548"/>
              <a:gd name="connsiteX32" fmla="*/ 7961745 w 9139613"/>
              <a:gd name="connsiteY32" fmla="*/ 4225867 h 4905548"/>
              <a:gd name="connsiteX33" fmla="*/ 8255115 w 9139613"/>
              <a:gd name="connsiteY33" fmla="*/ 4453544 h 4905548"/>
              <a:gd name="connsiteX34" fmla="*/ 8345863 w 9139613"/>
              <a:gd name="connsiteY34" fmla="*/ 4706735 h 4905548"/>
              <a:gd name="connsiteX35" fmla="*/ 9129799 w 9139613"/>
              <a:gd name="connsiteY35" fmla="*/ 4905548 h 4905548"/>
              <a:gd name="connsiteX36" fmla="*/ 9139613 w 9139613"/>
              <a:gd name="connsiteY36" fmla="*/ 4731096 h 4905548"/>
              <a:gd name="connsiteX37" fmla="*/ 8737600 w 9139613"/>
              <a:gd name="connsiteY37" fmla="*/ 4142740 h 4905548"/>
              <a:gd name="connsiteX38" fmla="*/ 8035636 w 9139613"/>
              <a:gd name="connsiteY38" fmla="*/ 3256049 h 4905548"/>
              <a:gd name="connsiteX39" fmla="*/ 7435273 w 9139613"/>
              <a:gd name="connsiteY39" fmla="*/ 2581794 h 4905548"/>
              <a:gd name="connsiteX40" fmla="*/ 6866428 w 9139613"/>
              <a:gd name="connsiteY40" fmla="*/ 2039620 h 4905548"/>
              <a:gd name="connsiteX41" fmla="*/ 6169891 w 9139613"/>
              <a:gd name="connsiteY41" fmla="*/ 1481628 h 4905548"/>
              <a:gd name="connsiteX42" fmla="*/ 5467927 w 9139613"/>
              <a:gd name="connsiteY42" fmla="*/ 974667 h 4905548"/>
              <a:gd name="connsiteX43" fmla="*/ 4613795 w 9139613"/>
              <a:gd name="connsiteY43" fmla="*/ 475904 h 4905548"/>
              <a:gd name="connsiteX44" fmla="*/ 3739111 w 9139613"/>
              <a:gd name="connsiteY44" fmla="*/ 0 h 4905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9139613" h="4905548">
                <a:moveTo>
                  <a:pt x="3739111" y="0"/>
                </a:moveTo>
                <a:lnTo>
                  <a:pt x="775277" y="231948"/>
                </a:lnTo>
                <a:lnTo>
                  <a:pt x="0" y="752994"/>
                </a:lnTo>
                <a:lnTo>
                  <a:pt x="267855" y="799176"/>
                </a:lnTo>
                <a:lnTo>
                  <a:pt x="553143" y="823075"/>
                </a:lnTo>
                <a:lnTo>
                  <a:pt x="794327" y="826885"/>
                </a:lnTo>
                <a:lnTo>
                  <a:pt x="1025236" y="882304"/>
                </a:lnTo>
                <a:lnTo>
                  <a:pt x="1293091" y="956194"/>
                </a:lnTo>
                <a:lnTo>
                  <a:pt x="1431636" y="1011613"/>
                </a:lnTo>
                <a:lnTo>
                  <a:pt x="1662545" y="993140"/>
                </a:lnTo>
                <a:lnTo>
                  <a:pt x="1911927" y="1057794"/>
                </a:lnTo>
                <a:lnTo>
                  <a:pt x="2438400" y="1002376"/>
                </a:lnTo>
                <a:lnTo>
                  <a:pt x="2890982" y="1150158"/>
                </a:lnTo>
                <a:lnTo>
                  <a:pt x="3131127" y="1177867"/>
                </a:lnTo>
                <a:lnTo>
                  <a:pt x="3426691" y="1224049"/>
                </a:lnTo>
                <a:lnTo>
                  <a:pt x="3675495" y="1279467"/>
                </a:lnTo>
                <a:lnTo>
                  <a:pt x="3915064" y="1475047"/>
                </a:lnTo>
                <a:lnTo>
                  <a:pt x="4106256" y="1724891"/>
                </a:lnTo>
                <a:lnTo>
                  <a:pt x="4202545" y="1926013"/>
                </a:lnTo>
                <a:lnTo>
                  <a:pt x="4248727" y="1990667"/>
                </a:lnTo>
                <a:lnTo>
                  <a:pt x="4525818" y="2415540"/>
                </a:lnTo>
                <a:lnTo>
                  <a:pt x="4740448" y="2815474"/>
                </a:lnTo>
                <a:lnTo>
                  <a:pt x="4978400" y="2923540"/>
                </a:lnTo>
                <a:lnTo>
                  <a:pt x="5146271" y="2964295"/>
                </a:lnTo>
                <a:lnTo>
                  <a:pt x="5237018" y="3043613"/>
                </a:lnTo>
                <a:lnTo>
                  <a:pt x="5421745" y="3339176"/>
                </a:lnTo>
                <a:lnTo>
                  <a:pt x="5623329" y="3546071"/>
                </a:lnTo>
                <a:cubicBezTo>
                  <a:pt x="5735435" y="3653174"/>
                  <a:pt x="5839922" y="3722178"/>
                  <a:pt x="5948218" y="3810231"/>
                </a:cubicBezTo>
                <a:lnTo>
                  <a:pt x="6308436" y="4013431"/>
                </a:lnTo>
                <a:lnTo>
                  <a:pt x="6650182" y="4068849"/>
                </a:lnTo>
                <a:lnTo>
                  <a:pt x="7000009" y="4157980"/>
                </a:lnTo>
                <a:lnTo>
                  <a:pt x="7629236" y="4115031"/>
                </a:lnTo>
                <a:lnTo>
                  <a:pt x="7961745" y="4225867"/>
                </a:lnTo>
                <a:lnTo>
                  <a:pt x="8255115" y="4453544"/>
                </a:lnTo>
                <a:lnTo>
                  <a:pt x="8345863" y="4706735"/>
                </a:lnTo>
                <a:lnTo>
                  <a:pt x="9129799" y="4905548"/>
                </a:lnTo>
                <a:lnTo>
                  <a:pt x="9139613" y="4731096"/>
                </a:lnTo>
                <a:lnTo>
                  <a:pt x="8737600" y="4142740"/>
                </a:lnTo>
                <a:lnTo>
                  <a:pt x="8035636" y="3256049"/>
                </a:lnTo>
                <a:lnTo>
                  <a:pt x="7435273" y="2581794"/>
                </a:lnTo>
                <a:lnTo>
                  <a:pt x="6866428" y="2039620"/>
                </a:lnTo>
                <a:lnTo>
                  <a:pt x="6169891" y="1481628"/>
                </a:lnTo>
                <a:lnTo>
                  <a:pt x="5467927" y="974667"/>
                </a:lnTo>
                <a:lnTo>
                  <a:pt x="4613795" y="475904"/>
                </a:lnTo>
                <a:lnTo>
                  <a:pt x="3739111" y="0"/>
                </a:lnTo>
                <a:close/>
              </a:path>
            </a:pathLst>
          </a:custGeom>
          <a:solidFill>
            <a:schemeClr val="accent2">
              <a:lumMod val="75000"/>
              <a:alpha val="58000"/>
            </a:schemeClr>
          </a:solidFill>
          <a:ln w="50800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9370216-7480-4584-8A04-5F7D8F92DA17}"/>
              </a:ext>
            </a:extLst>
          </p:cNvPr>
          <p:cNvSpPr txBox="1"/>
          <p:nvPr/>
        </p:nvSpPr>
        <p:spPr>
          <a:xfrm>
            <a:off x="3666566" y="2819400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Warner’s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Pond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8E58F4F-C5CD-41F7-8D2D-C6CC71FD3DB8}"/>
              </a:ext>
            </a:extLst>
          </p:cNvPr>
          <p:cNvSpPr txBox="1"/>
          <p:nvPr/>
        </p:nvSpPr>
        <p:spPr>
          <a:xfrm rot="209830">
            <a:off x="2218766" y="838200"/>
            <a:ext cx="914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Route 2</a:t>
            </a: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251CE66A-4D01-4577-B821-B4040AFC7C35}"/>
              </a:ext>
            </a:extLst>
          </p:cNvPr>
          <p:cNvSpPr/>
          <p:nvPr/>
        </p:nvSpPr>
        <p:spPr>
          <a:xfrm>
            <a:off x="659206" y="132080"/>
            <a:ext cx="8412480" cy="6563360"/>
          </a:xfrm>
          <a:custGeom>
            <a:avLst/>
            <a:gdLst>
              <a:gd name="connsiteX0" fmla="*/ 0 w 8412480"/>
              <a:gd name="connsiteY0" fmla="*/ 0 h 6563360"/>
              <a:gd name="connsiteX1" fmla="*/ 40640 w 8412480"/>
              <a:gd name="connsiteY1" fmla="*/ 101600 h 6563360"/>
              <a:gd name="connsiteX2" fmla="*/ 721360 w 8412480"/>
              <a:gd name="connsiteY2" fmla="*/ 802640 h 6563360"/>
              <a:gd name="connsiteX3" fmla="*/ 1422400 w 8412480"/>
              <a:gd name="connsiteY3" fmla="*/ 1107440 h 6563360"/>
              <a:gd name="connsiteX4" fmla="*/ 3810000 w 8412480"/>
              <a:gd name="connsiteY4" fmla="*/ 1808480 h 6563360"/>
              <a:gd name="connsiteX5" fmla="*/ 4318000 w 8412480"/>
              <a:gd name="connsiteY5" fmla="*/ 2021840 h 6563360"/>
              <a:gd name="connsiteX6" fmla="*/ 4775200 w 8412480"/>
              <a:gd name="connsiteY6" fmla="*/ 2336800 h 6563360"/>
              <a:gd name="connsiteX7" fmla="*/ 5679440 w 8412480"/>
              <a:gd name="connsiteY7" fmla="*/ 3393440 h 6563360"/>
              <a:gd name="connsiteX8" fmla="*/ 6949440 w 8412480"/>
              <a:gd name="connsiteY8" fmla="*/ 4886960 h 6563360"/>
              <a:gd name="connsiteX9" fmla="*/ 7040880 w 8412480"/>
              <a:gd name="connsiteY9" fmla="*/ 5394960 h 6563360"/>
              <a:gd name="connsiteX10" fmla="*/ 6949440 w 8412480"/>
              <a:gd name="connsiteY10" fmla="*/ 5618480 h 6563360"/>
              <a:gd name="connsiteX11" fmla="*/ 6969760 w 8412480"/>
              <a:gd name="connsiteY11" fmla="*/ 5709920 h 6563360"/>
              <a:gd name="connsiteX12" fmla="*/ 7051040 w 8412480"/>
              <a:gd name="connsiteY12" fmla="*/ 5659120 h 6563360"/>
              <a:gd name="connsiteX13" fmla="*/ 7101840 w 8412480"/>
              <a:gd name="connsiteY13" fmla="*/ 5638800 h 6563360"/>
              <a:gd name="connsiteX14" fmla="*/ 7315200 w 8412480"/>
              <a:gd name="connsiteY14" fmla="*/ 5516880 h 6563360"/>
              <a:gd name="connsiteX15" fmla="*/ 8412480 w 8412480"/>
              <a:gd name="connsiteY15" fmla="*/ 6563360 h 6563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8412480" h="6563360">
                <a:moveTo>
                  <a:pt x="0" y="0"/>
                </a:moveTo>
                <a:lnTo>
                  <a:pt x="40640" y="101600"/>
                </a:lnTo>
                <a:lnTo>
                  <a:pt x="721360" y="802640"/>
                </a:lnTo>
                <a:lnTo>
                  <a:pt x="1422400" y="1107440"/>
                </a:lnTo>
                <a:lnTo>
                  <a:pt x="3810000" y="1808480"/>
                </a:lnTo>
                <a:lnTo>
                  <a:pt x="4318000" y="2021840"/>
                </a:lnTo>
                <a:lnTo>
                  <a:pt x="4775200" y="2336800"/>
                </a:lnTo>
                <a:lnTo>
                  <a:pt x="5679440" y="3393440"/>
                </a:lnTo>
                <a:lnTo>
                  <a:pt x="6949440" y="4886960"/>
                </a:lnTo>
                <a:lnTo>
                  <a:pt x="7040880" y="5394960"/>
                </a:lnTo>
                <a:lnTo>
                  <a:pt x="6949440" y="5618480"/>
                </a:lnTo>
                <a:lnTo>
                  <a:pt x="6969760" y="5709920"/>
                </a:lnTo>
                <a:cubicBezTo>
                  <a:pt x="6996853" y="5692987"/>
                  <a:pt x="7022909" y="5674267"/>
                  <a:pt x="7051040" y="5659120"/>
                </a:cubicBezTo>
                <a:cubicBezTo>
                  <a:pt x="7067098" y="5650473"/>
                  <a:pt x="7101840" y="5638800"/>
                  <a:pt x="7101840" y="5638800"/>
                </a:cubicBezTo>
                <a:lnTo>
                  <a:pt x="7315200" y="5516880"/>
                </a:lnTo>
                <a:lnTo>
                  <a:pt x="8412480" y="6563360"/>
                </a:lnTo>
              </a:path>
            </a:pathLst>
          </a:custGeom>
          <a:noFill/>
          <a:ln w="34925">
            <a:solidFill>
              <a:srgbClr val="98C525"/>
            </a:solidFill>
            <a:prstDash val="sysDash"/>
            <a:headEnd type="arrow" w="lg" len="sm"/>
            <a:tailEnd type="arrow" w="lg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28D11AF-4A60-443C-8DC6-8E840CF07467}"/>
              </a:ext>
            </a:extLst>
          </p:cNvPr>
          <p:cNvSpPr txBox="1"/>
          <p:nvPr/>
        </p:nvSpPr>
        <p:spPr>
          <a:xfrm rot="4443918">
            <a:off x="4916897" y="3639857"/>
            <a:ext cx="17900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solidFill>
                  <a:schemeClr val="bg1"/>
                </a:solidFill>
              </a:rPr>
              <a:t>Commonweatlh</a:t>
            </a:r>
            <a:r>
              <a:rPr lang="en-US" sz="1400" dirty="0">
                <a:solidFill>
                  <a:schemeClr val="bg1"/>
                </a:solidFill>
              </a:rPr>
              <a:t> Ave</a:t>
            </a:r>
            <a:r>
              <a:rPr lang="en-US" sz="1400" dirty="0"/>
              <a:t>. 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03B5DA7-759E-45AB-BF46-33D30F9855FF}"/>
              </a:ext>
            </a:extLst>
          </p:cNvPr>
          <p:cNvSpPr txBox="1"/>
          <p:nvPr/>
        </p:nvSpPr>
        <p:spPr>
          <a:xfrm>
            <a:off x="6931795" y="6222722"/>
            <a:ext cx="4038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West Concord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04DD902-8C50-4ED6-B0C3-FAF6CB5AC844}"/>
              </a:ext>
            </a:extLst>
          </p:cNvPr>
          <p:cNvGrpSpPr/>
          <p:nvPr/>
        </p:nvGrpSpPr>
        <p:grpSpPr>
          <a:xfrm>
            <a:off x="10972800" y="0"/>
            <a:ext cx="1207568" cy="6858000"/>
            <a:chOff x="10984432" y="0"/>
            <a:chExt cx="1207568" cy="68580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CF421C1-089E-4E45-B3DF-1C8A599A7D51}"/>
                </a:ext>
              </a:extLst>
            </p:cNvPr>
            <p:cNvSpPr/>
            <p:nvPr/>
          </p:nvSpPr>
          <p:spPr>
            <a:xfrm>
              <a:off x="10984432" y="0"/>
              <a:ext cx="1207568" cy="6858000"/>
            </a:xfrm>
            <a:prstGeom prst="rect">
              <a:avLst/>
            </a:prstGeom>
            <a:solidFill>
              <a:srgbClr val="004F39"/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7A14909-C079-4A8E-9DF6-BEADE7370673}"/>
                </a:ext>
              </a:extLst>
            </p:cNvPr>
            <p:cNvSpPr txBox="1"/>
            <p:nvPr/>
          </p:nvSpPr>
          <p:spPr>
            <a:xfrm rot="16200000">
              <a:off x="9655546" y="4352704"/>
              <a:ext cx="386534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chemeClr val="bg1"/>
                  </a:solidFill>
                  <a:latin typeface="Trebuchet MS" panose="020B0603020202020204" pitchFamily="34" charset="0"/>
                </a:rPr>
                <a:t>Project Context</a:t>
              </a:r>
            </a:p>
          </p:txBody>
        </p:sp>
      </p:grpSp>
      <p:sp>
        <p:nvSpPr>
          <p:cNvPr id="2" name="Speech Bubble: Rectangle 1">
            <a:extLst>
              <a:ext uri="{FF2B5EF4-FFF2-40B4-BE49-F238E27FC236}">
                <a16:creationId xmlns:a16="http://schemas.microsoft.com/office/drawing/2014/main" id="{332FE29A-1DD7-4250-82D2-AF56027261D7}"/>
              </a:ext>
            </a:extLst>
          </p:cNvPr>
          <p:cNvSpPr/>
          <p:nvPr/>
        </p:nvSpPr>
        <p:spPr>
          <a:xfrm>
            <a:off x="186192" y="2656298"/>
            <a:ext cx="1600200" cy="917336"/>
          </a:xfrm>
          <a:prstGeom prst="wedgeRectCallout">
            <a:avLst>
              <a:gd name="adj1" fmla="val 149050"/>
              <a:gd name="adj2" fmla="val -92408"/>
            </a:avLst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Gerow Property</a:t>
            </a:r>
          </a:p>
        </p:txBody>
      </p:sp>
      <p:sp>
        <p:nvSpPr>
          <p:cNvPr id="13" name="Speech Bubble: Rectangle 12">
            <a:extLst>
              <a:ext uri="{FF2B5EF4-FFF2-40B4-BE49-F238E27FC236}">
                <a16:creationId xmlns:a16="http://schemas.microsoft.com/office/drawing/2014/main" id="{FC184B67-ED82-47AB-8676-F7C2E52644EE}"/>
              </a:ext>
            </a:extLst>
          </p:cNvPr>
          <p:cNvSpPr/>
          <p:nvPr/>
        </p:nvSpPr>
        <p:spPr>
          <a:xfrm>
            <a:off x="186192" y="3758533"/>
            <a:ext cx="1600200" cy="917336"/>
          </a:xfrm>
          <a:prstGeom prst="wedgeRectCallout">
            <a:avLst>
              <a:gd name="adj1" fmla="val 98085"/>
              <a:gd name="adj2" fmla="val -60080"/>
            </a:avLst>
          </a:prstGeom>
          <a:solidFill>
            <a:schemeClr val="tx1">
              <a:lumMod val="75000"/>
              <a:lumOff val="25000"/>
            </a:schemeClr>
          </a:solidFill>
          <a:ln>
            <a:solidFill>
              <a:srgbClr val="7878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Nashoba</a:t>
            </a:r>
          </a:p>
          <a:p>
            <a:pPr algn="ctr"/>
            <a:r>
              <a:rPr lang="en-US" dirty="0"/>
              <a:t>Brook</a:t>
            </a:r>
          </a:p>
        </p:txBody>
      </p:sp>
      <p:sp>
        <p:nvSpPr>
          <p:cNvPr id="14" name="Speech Bubble: Rectangle 13">
            <a:extLst>
              <a:ext uri="{FF2B5EF4-FFF2-40B4-BE49-F238E27FC236}">
                <a16:creationId xmlns:a16="http://schemas.microsoft.com/office/drawing/2014/main" id="{48B5F38A-BA76-453F-87BB-CC794B278F7F}"/>
              </a:ext>
            </a:extLst>
          </p:cNvPr>
          <p:cNvSpPr/>
          <p:nvPr/>
        </p:nvSpPr>
        <p:spPr>
          <a:xfrm>
            <a:off x="7526197" y="162560"/>
            <a:ext cx="1600200" cy="917336"/>
          </a:xfrm>
          <a:prstGeom prst="wedgeRectCallout">
            <a:avLst>
              <a:gd name="adj1" fmla="val -176819"/>
              <a:gd name="adj2" fmla="val 43641"/>
            </a:avLst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Route 2</a:t>
            </a:r>
          </a:p>
          <a:p>
            <a:pPr algn="ctr"/>
            <a:r>
              <a:rPr lang="en-US" dirty="0"/>
              <a:t>Rotary</a:t>
            </a:r>
          </a:p>
        </p:txBody>
      </p:sp>
      <p:sp>
        <p:nvSpPr>
          <p:cNvPr id="15" name="Speech Bubble: Rectangle 14">
            <a:extLst>
              <a:ext uri="{FF2B5EF4-FFF2-40B4-BE49-F238E27FC236}">
                <a16:creationId xmlns:a16="http://schemas.microsoft.com/office/drawing/2014/main" id="{980046DC-56AB-4DCF-A93F-6B3E1FDD40A8}"/>
              </a:ext>
            </a:extLst>
          </p:cNvPr>
          <p:cNvSpPr/>
          <p:nvPr/>
        </p:nvSpPr>
        <p:spPr>
          <a:xfrm>
            <a:off x="9186705" y="3573634"/>
            <a:ext cx="1600200" cy="917336"/>
          </a:xfrm>
          <a:prstGeom prst="wedgeRectCallout">
            <a:avLst>
              <a:gd name="adj1" fmla="val -112726"/>
              <a:gd name="adj2" fmla="val 82705"/>
            </a:avLst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Assabet</a:t>
            </a:r>
            <a:r>
              <a:rPr lang="en-US" dirty="0"/>
              <a:t> River</a:t>
            </a:r>
          </a:p>
        </p:txBody>
      </p:sp>
      <p:sp>
        <p:nvSpPr>
          <p:cNvPr id="16" name="Speech Bubble: Rectangle 15">
            <a:extLst>
              <a:ext uri="{FF2B5EF4-FFF2-40B4-BE49-F238E27FC236}">
                <a16:creationId xmlns:a16="http://schemas.microsoft.com/office/drawing/2014/main" id="{62D361B7-F88A-4CF0-8A45-695509BDA2A8}"/>
              </a:ext>
            </a:extLst>
          </p:cNvPr>
          <p:cNvSpPr/>
          <p:nvPr/>
        </p:nvSpPr>
        <p:spPr>
          <a:xfrm>
            <a:off x="9232291" y="4675869"/>
            <a:ext cx="1600200" cy="917336"/>
          </a:xfrm>
          <a:prstGeom prst="wedgeRectCallout">
            <a:avLst>
              <a:gd name="adj1" fmla="val -121221"/>
              <a:gd name="adj2" fmla="val 73276"/>
            </a:avLst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Bruce Freeman Rail Trail</a:t>
            </a:r>
          </a:p>
        </p:txBody>
      </p:sp>
      <p:sp>
        <p:nvSpPr>
          <p:cNvPr id="17" name="Speech Bubble: Rectangle 16">
            <a:extLst>
              <a:ext uri="{FF2B5EF4-FFF2-40B4-BE49-F238E27FC236}">
                <a16:creationId xmlns:a16="http://schemas.microsoft.com/office/drawing/2014/main" id="{8D28E91E-6748-4E6C-B570-17B6666D4821}"/>
              </a:ext>
            </a:extLst>
          </p:cNvPr>
          <p:cNvSpPr/>
          <p:nvPr/>
        </p:nvSpPr>
        <p:spPr>
          <a:xfrm>
            <a:off x="8360127" y="1220942"/>
            <a:ext cx="1600200" cy="917336"/>
          </a:xfrm>
          <a:prstGeom prst="wedgeRectCallout">
            <a:avLst>
              <a:gd name="adj1" fmla="val -148248"/>
              <a:gd name="adj2" fmla="val 38253"/>
            </a:avLst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MCI</a:t>
            </a:r>
          </a:p>
          <a:p>
            <a:pPr algn="ctr"/>
            <a:r>
              <a:rPr lang="en-US" dirty="0"/>
              <a:t>Concord</a:t>
            </a:r>
          </a:p>
        </p:txBody>
      </p:sp>
      <p:sp>
        <p:nvSpPr>
          <p:cNvPr id="18" name="Speech Bubble: Rectangle 17">
            <a:extLst>
              <a:ext uri="{FF2B5EF4-FFF2-40B4-BE49-F238E27FC236}">
                <a16:creationId xmlns:a16="http://schemas.microsoft.com/office/drawing/2014/main" id="{CB8587F5-FED5-4763-A908-D45457AC79C5}"/>
              </a:ext>
            </a:extLst>
          </p:cNvPr>
          <p:cNvSpPr/>
          <p:nvPr/>
        </p:nvSpPr>
        <p:spPr>
          <a:xfrm>
            <a:off x="2670628" y="5764054"/>
            <a:ext cx="1600200" cy="917336"/>
          </a:xfrm>
          <a:prstGeom prst="wedgeRectCallout">
            <a:avLst>
              <a:gd name="adj1" fmla="val 118162"/>
              <a:gd name="adj2" fmla="val -31792"/>
            </a:avLst>
          </a:prstGeom>
          <a:solidFill>
            <a:schemeClr val="tx1">
              <a:lumMod val="75000"/>
              <a:lumOff val="25000"/>
            </a:schemeClr>
          </a:solidFill>
          <a:ln>
            <a:solidFill>
              <a:srgbClr val="7878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Rideout</a:t>
            </a:r>
          </a:p>
          <a:p>
            <a:pPr algn="ctr"/>
            <a:r>
              <a:rPr lang="en-US" dirty="0"/>
              <a:t>Playground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E2B8E4D-ED26-4A54-A7A6-EDA038BB81B5}"/>
              </a:ext>
            </a:extLst>
          </p:cNvPr>
          <p:cNvSpPr txBox="1"/>
          <p:nvPr/>
        </p:nvSpPr>
        <p:spPr>
          <a:xfrm rot="21134131">
            <a:off x="3516333" y="5301700"/>
            <a:ext cx="17900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Laws Brook Road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616678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14724"/>
            <a:ext cx="8534400" cy="909276"/>
          </a:xfrm>
        </p:spPr>
        <p:txBody>
          <a:bodyPr>
            <a:normAutofit fontScale="90000"/>
          </a:bodyPr>
          <a:lstStyle/>
          <a:p>
            <a:r>
              <a:rPr lang="en-US" sz="8000" dirty="0">
                <a:solidFill>
                  <a:schemeClr val="bg1"/>
                </a:solidFill>
                <a:latin typeface="Century Gothic" panose="020B0502020202020204" pitchFamily="34" charset="0"/>
              </a:rPr>
              <a:t>2  </a:t>
            </a:r>
            <a:r>
              <a:rPr lang="en-US" sz="4000" dirty="0">
                <a:solidFill>
                  <a:schemeClr val="bg1"/>
                </a:solidFill>
                <a:latin typeface="Century Gothic" panose="020B0502020202020204" pitchFamily="34" charset="0"/>
              </a:rPr>
              <a:t>Existing Features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1447800" y="304800"/>
            <a:ext cx="0" cy="160020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X:\graphics\trees_invert.eps">
            <a:extLst>
              <a:ext uri="{FF2B5EF4-FFF2-40B4-BE49-F238E27FC236}">
                <a16:creationId xmlns:a16="http://schemas.microsoft.com/office/drawing/2014/main" id="{B6410C63-B4CC-49CF-BFA9-2ED7B1E574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175000"/>
            <a:ext cx="3013075" cy="368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67212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0051D754-AD63-457F-B039-D37EC228FA4F}"/>
              </a:ext>
            </a:extLst>
          </p:cNvPr>
          <p:cNvGrpSpPr/>
          <p:nvPr/>
        </p:nvGrpSpPr>
        <p:grpSpPr>
          <a:xfrm>
            <a:off x="0" y="0"/>
            <a:ext cx="10948573" cy="6858000"/>
            <a:chOff x="35859" y="17929"/>
            <a:chExt cx="10948573" cy="68580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A833104-496A-44D2-9EBC-1A398A4A37B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859" y="17929"/>
              <a:ext cx="10948573" cy="6858000"/>
            </a:xfrm>
            <a:prstGeom prst="rect">
              <a:avLst/>
            </a:prstGeom>
          </p:spPr>
        </p:pic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755D4FB0-6F40-42EE-BB41-DAC2DE54E58A}"/>
                </a:ext>
              </a:extLst>
            </p:cNvPr>
            <p:cNvSpPr/>
            <p:nvPr/>
          </p:nvSpPr>
          <p:spPr>
            <a:xfrm>
              <a:off x="706660" y="838200"/>
              <a:ext cx="9423553" cy="5057948"/>
            </a:xfrm>
            <a:custGeom>
              <a:avLst/>
              <a:gdLst>
                <a:gd name="connsiteX0" fmla="*/ 3731491 w 9171709"/>
                <a:gd name="connsiteY0" fmla="*/ 0 h 4932218"/>
                <a:gd name="connsiteX1" fmla="*/ 794327 w 9171709"/>
                <a:gd name="connsiteY1" fmla="*/ 258618 h 4932218"/>
                <a:gd name="connsiteX2" fmla="*/ 0 w 9171709"/>
                <a:gd name="connsiteY2" fmla="*/ 775854 h 4932218"/>
                <a:gd name="connsiteX3" fmla="*/ 267855 w 9171709"/>
                <a:gd name="connsiteY3" fmla="*/ 822036 h 4932218"/>
                <a:gd name="connsiteX4" fmla="*/ 526473 w 9171709"/>
                <a:gd name="connsiteY4" fmla="*/ 849745 h 4932218"/>
                <a:gd name="connsiteX5" fmla="*/ 794327 w 9171709"/>
                <a:gd name="connsiteY5" fmla="*/ 849745 h 4932218"/>
                <a:gd name="connsiteX6" fmla="*/ 1025236 w 9171709"/>
                <a:gd name="connsiteY6" fmla="*/ 905164 h 4932218"/>
                <a:gd name="connsiteX7" fmla="*/ 1293091 w 9171709"/>
                <a:gd name="connsiteY7" fmla="*/ 979054 h 4932218"/>
                <a:gd name="connsiteX8" fmla="*/ 1431636 w 9171709"/>
                <a:gd name="connsiteY8" fmla="*/ 1034473 h 4932218"/>
                <a:gd name="connsiteX9" fmla="*/ 1662545 w 9171709"/>
                <a:gd name="connsiteY9" fmla="*/ 1016000 h 4932218"/>
                <a:gd name="connsiteX10" fmla="*/ 1911927 w 9171709"/>
                <a:gd name="connsiteY10" fmla="*/ 1080654 h 4932218"/>
                <a:gd name="connsiteX11" fmla="*/ 2438400 w 9171709"/>
                <a:gd name="connsiteY11" fmla="*/ 1025236 h 4932218"/>
                <a:gd name="connsiteX12" fmla="*/ 2890982 w 9171709"/>
                <a:gd name="connsiteY12" fmla="*/ 1173018 h 4932218"/>
                <a:gd name="connsiteX13" fmla="*/ 3131127 w 9171709"/>
                <a:gd name="connsiteY13" fmla="*/ 1200727 h 4932218"/>
                <a:gd name="connsiteX14" fmla="*/ 3426691 w 9171709"/>
                <a:gd name="connsiteY14" fmla="*/ 1246909 h 4932218"/>
                <a:gd name="connsiteX15" fmla="*/ 3694545 w 9171709"/>
                <a:gd name="connsiteY15" fmla="*/ 1302327 h 4932218"/>
                <a:gd name="connsiteX16" fmla="*/ 3953164 w 9171709"/>
                <a:gd name="connsiteY16" fmla="*/ 1505527 h 4932218"/>
                <a:gd name="connsiteX17" fmla="*/ 4174836 w 9171709"/>
                <a:gd name="connsiteY17" fmla="*/ 1801091 h 4932218"/>
                <a:gd name="connsiteX18" fmla="*/ 4202545 w 9171709"/>
                <a:gd name="connsiteY18" fmla="*/ 1948873 h 4932218"/>
                <a:gd name="connsiteX19" fmla="*/ 4248727 w 9171709"/>
                <a:gd name="connsiteY19" fmla="*/ 2013527 h 4932218"/>
                <a:gd name="connsiteX20" fmla="*/ 4525818 w 9171709"/>
                <a:gd name="connsiteY20" fmla="*/ 2438400 h 4932218"/>
                <a:gd name="connsiteX21" fmla="*/ 4729018 w 9171709"/>
                <a:gd name="connsiteY21" fmla="*/ 2807854 h 4932218"/>
                <a:gd name="connsiteX22" fmla="*/ 4978400 w 9171709"/>
                <a:gd name="connsiteY22" fmla="*/ 2946400 h 4932218"/>
                <a:gd name="connsiteX23" fmla="*/ 5153891 w 9171709"/>
                <a:gd name="connsiteY23" fmla="*/ 2983345 h 4932218"/>
                <a:gd name="connsiteX24" fmla="*/ 5237018 w 9171709"/>
                <a:gd name="connsiteY24" fmla="*/ 3066473 h 4932218"/>
                <a:gd name="connsiteX25" fmla="*/ 5421745 w 9171709"/>
                <a:gd name="connsiteY25" fmla="*/ 3362036 h 4932218"/>
                <a:gd name="connsiteX26" fmla="*/ 5615709 w 9171709"/>
                <a:gd name="connsiteY26" fmla="*/ 3629891 h 4932218"/>
                <a:gd name="connsiteX27" fmla="*/ 5948218 w 9171709"/>
                <a:gd name="connsiteY27" fmla="*/ 3833091 h 4932218"/>
                <a:gd name="connsiteX28" fmla="*/ 6308436 w 9171709"/>
                <a:gd name="connsiteY28" fmla="*/ 4036291 h 4932218"/>
                <a:gd name="connsiteX29" fmla="*/ 6650182 w 9171709"/>
                <a:gd name="connsiteY29" fmla="*/ 4091709 h 4932218"/>
                <a:gd name="connsiteX30" fmla="*/ 7038109 w 9171709"/>
                <a:gd name="connsiteY30" fmla="*/ 4165600 h 4932218"/>
                <a:gd name="connsiteX31" fmla="*/ 7629236 w 9171709"/>
                <a:gd name="connsiteY31" fmla="*/ 4137891 h 4932218"/>
                <a:gd name="connsiteX32" fmla="*/ 7961745 w 9171709"/>
                <a:gd name="connsiteY32" fmla="*/ 4248727 h 4932218"/>
                <a:gd name="connsiteX33" fmla="*/ 8266545 w 9171709"/>
                <a:gd name="connsiteY33" fmla="*/ 4461164 h 4932218"/>
                <a:gd name="connsiteX34" fmla="*/ 8349673 w 9171709"/>
                <a:gd name="connsiteY34" fmla="*/ 4710545 h 4932218"/>
                <a:gd name="connsiteX35" fmla="*/ 9171709 w 9171709"/>
                <a:gd name="connsiteY35" fmla="*/ 4932218 h 4932218"/>
                <a:gd name="connsiteX36" fmla="*/ 9162473 w 9171709"/>
                <a:gd name="connsiteY36" fmla="*/ 4784436 h 4932218"/>
                <a:gd name="connsiteX37" fmla="*/ 8737600 w 9171709"/>
                <a:gd name="connsiteY37" fmla="*/ 4165600 h 4932218"/>
                <a:gd name="connsiteX38" fmla="*/ 8035636 w 9171709"/>
                <a:gd name="connsiteY38" fmla="*/ 3278909 h 4932218"/>
                <a:gd name="connsiteX39" fmla="*/ 7435273 w 9171709"/>
                <a:gd name="connsiteY39" fmla="*/ 2604654 h 4932218"/>
                <a:gd name="connsiteX40" fmla="*/ 6862618 w 9171709"/>
                <a:gd name="connsiteY40" fmla="*/ 2032000 h 4932218"/>
                <a:gd name="connsiteX41" fmla="*/ 6169891 w 9171709"/>
                <a:gd name="connsiteY41" fmla="*/ 1477818 h 4932218"/>
                <a:gd name="connsiteX42" fmla="*/ 5467927 w 9171709"/>
                <a:gd name="connsiteY42" fmla="*/ 997527 h 4932218"/>
                <a:gd name="connsiteX43" fmla="*/ 4636655 w 9171709"/>
                <a:gd name="connsiteY43" fmla="*/ 498764 h 4932218"/>
                <a:gd name="connsiteX44" fmla="*/ 3731491 w 9171709"/>
                <a:gd name="connsiteY44" fmla="*/ 0 h 4932218"/>
                <a:gd name="connsiteX0" fmla="*/ 3731491 w 9171709"/>
                <a:gd name="connsiteY0" fmla="*/ 0 h 4932218"/>
                <a:gd name="connsiteX1" fmla="*/ 794327 w 9171709"/>
                <a:gd name="connsiteY1" fmla="*/ 258618 h 4932218"/>
                <a:gd name="connsiteX2" fmla="*/ 0 w 9171709"/>
                <a:gd name="connsiteY2" fmla="*/ 775854 h 4932218"/>
                <a:gd name="connsiteX3" fmla="*/ 267855 w 9171709"/>
                <a:gd name="connsiteY3" fmla="*/ 822036 h 4932218"/>
                <a:gd name="connsiteX4" fmla="*/ 526473 w 9171709"/>
                <a:gd name="connsiteY4" fmla="*/ 849745 h 4932218"/>
                <a:gd name="connsiteX5" fmla="*/ 794327 w 9171709"/>
                <a:gd name="connsiteY5" fmla="*/ 849745 h 4932218"/>
                <a:gd name="connsiteX6" fmla="*/ 1025236 w 9171709"/>
                <a:gd name="connsiteY6" fmla="*/ 905164 h 4932218"/>
                <a:gd name="connsiteX7" fmla="*/ 1293091 w 9171709"/>
                <a:gd name="connsiteY7" fmla="*/ 979054 h 4932218"/>
                <a:gd name="connsiteX8" fmla="*/ 1431636 w 9171709"/>
                <a:gd name="connsiteY8" fmla="*/ 1034473 h 4932218"/>
                <a:gd name="connsiteX9" fmla="*/ 1662545 w 9171709"/>
                <a:gd name="connsiteY9" fmla="*/ 1016000 h 4932218"/>
                <a:gd name="connsiteX10" fmla="*/ 1911927 w 9171709"/>
                <a:gd name="connsiteY10" fmla="*/ 1080654 h 4932218"/>
                <a:gd name="connsiteX11" fmla="*/ 2438400 w 9171709"/>
                <a:gd name="connsiteY11" fmla="*/ 1025236 h 4932218"/>
                <a:gd name="connsiteX12" fmla="*/ 2890982 w 9171709"/>
                <a:gd name="connsiteY12" fmla="*/ 1173018 h 4932218"/>
                <a:gd name="connsiteX13" fmla="*/ 3131127 w 9171709"/>
                <a:gd name="connsiteY13" fmla="*/ 1200727 h 4932218"/>
                <a:gd name="connsiteX14" fmla="*/ 3426691 w 9171709"/>
                <a:gd name="connsiteY14" fmla="*/ 1246909 h 4932218"/>
                <a:gd name="connsiteX15" fmla="*/ 3694545 w 9171709"/>
                <a:gd name="connsiteY15" fmla="*/ 1302327 h 4932218"/>
                <a:gd name="connsiteX16" fmla="*/ 3953164 w 9171709"/>
                <a:gd name="connsiteY16" fmla="*/ 1505527 h 4932218"/>
                <a:gd name="connsiteX17" fmla="*/ 4174836 w 9171709"/>
                <a:gd name="connsiteY17" fmla="*/ 1801091 h 4932218"/>
                <a:gd name="connsiteX18" fmla="*/ 4202545 w 9171709"/>
                <a:gd name="connsiteY18" fmla="*/ 1948873 h 4932218"/>
                <a:gd name="connsiteX19" fmla="*/ 4248727 w 9171709"/>
                <a:gd name="connsiteY19" fmla="*/ 2013527 h 4932218"/>
                <a:gd name="connsiteX20" fmla="*/ 4525818 w 9171709"/>
                <a:gd name="connsiteY20" fmla="*/ 2438400 h 4932218"/>
                <a:gd name="connsiteX21" fmla="*/ 4729018 w 9171709"/>
                <a:gd name="connsiteY21" fmla="*/ 2807854 h 4932218"/>
                <a:gd name="connsiteX22" fmla="*/ 4978400 w 9171709"/>
                <a:gd name="connsiteY22" fmla="*/ 2946400 h 4932218"/>
                <a:gd name="connsiteX23" fmla="*/ 5153891 w 9171709"/>
                <a:gd name="connsiteY23" fmla="*/ 2983345 h 4932218"/>
                <a:gd name="connsiteX24" fmla="*/ 5237018 w 9171709"/>
                <a:gd name="connsiteY24" fmla="*/ 3066473 h 4932218"/>
                <a:gd name="connsiteX25" fmla="*/ 5421745 w 9171709"/>
                <a:gd name="connsiteY25" fmla="*/ 3362036 h 4932218"/>
                <a:gd name="connsiteX26" fmla="*/ 5615709 w 9171709"/>
                <a:gd name="connsiteY26" fmla="*/ 3629891 h 4932218"/>
                <a:gd name="connsiteX27" fmla="*/ 5948218 w 9171709"/>
                <a:gd name="connsiteY27" fmla="*/ 3833091 h 4932218"/>
                <a:gd name="connsiteX28" fmla="*/ 6308436 w 9171709"/>
                <a:gd name="connsiteY28" fmla="*/ 4036291 h 4932218"/>
                <a:gd name="connsiteX29" fmla="*/ 6650182 w 9171709"/>
                <a:gd name="connsiteY29" fmla="*/ 4091709 h 4932218"/>
                <a:gd name="connsiteX30" fmla="*/ 7038109 w 9171709"/>
                <a:gd name="connsiteY30" fmla="*/ 4165600 h 4932218"/>
                <a:gd name="connsiteX31" fmla="*/ 7629236 w 9171709"/>
                <a:gd name="connsiteY31" fmla="*/ 4137891 h 4932218"/>
                <a:gd name="connsiteX32" fmla="*/ 7961745 w 9171709"/>
                <a:gd name="connsiteY32" fmla="*/ 4248727 h 4932218"/>
                <a:gd name="connsiteX33" fmla="*/ 8266545 w 9171709"/>
                <a:gd name="connsiteY33" fmla="*/ 4461164 h 4932218"/>
                <a:gd name="connsiteX34" fmla="*/ 8349673 w 9171709"/>
                <a:gd name="connsiteY34" fmla="*/ 4710545 h 4932218"/>
                <a:gd name="connsiteX35" fmla="*/ 9171709 w 9171709"/>
                <a:gd name="connsiteY35" fmla="*/ 4932218 h 4932218"/>
                <a:gd name="connsiteX36" fmla="*/ 9162473 w 9171709"/>
                <a:gd name="connsiteY36" fmla="*/ 4784436 h 4932218"/>
                <a:gd name="connsiteX37" fmla="*/ 8737600 w 9171709"/>
                <a:gd name="connsiteY37" fmla="*/ 4165600 h 4932218"/>
                <a:gd name="connsiteX38" fmla="*/ 8035636 w 9171709"/>
                <a:gd name="connsiteY38" fmla="*/ 3278909 h 4932218"/>
                <a:gd name="connsiteX39" fmla="*/ 7435273 w 9171709"/>
                <a:gd name="connsiteY39" fmla="*/ 2604654 h 4932218"/>
                <a:gd name="connsiteX40" fmla="*/ 6862618 w 9171709"/>
                <a:gd name="connsiteY40" fmla="*/ 2032000 h 4932218"/>
                <a:gd name="connsiteX41" fmla="*/ 6169891 w 9171709"/>
                <a:gd name="connsiteY41" fmla="*/ 1504488 h 4932218"/>
                <a:gd name="connsiteX42" fmla="*/ 5467927 w 9171709"/>
                <a:gd name="connsiteY42" fmla="*/ 997527 h 4932218"/>
                <a:gd name="connsiteX43" fmla="*/ 4636655 w 9171709"/>
                <a:gd name="connsiteY43" fmla="*/ 498764 h 4932218"/>
                <a:gd name="connsiteX44" fmla="*/ 3731491 w 9171709"/>
                <a:gd name="connsiteY44" fmla="*/ 0 h 4932218"/>
                <a:gd name="connsiteX0" fmla="*/ 3731491 w 9171709"/>
                <a:gd name="connsiteY0" fmla="*/ 0 h 4932218"/>
                <a:gd name="connsiteX1" fmla="*/ 794327 w 9171709"/>
                <a:gd name="connsiteY1" fmla="*/ 258618 h 4932218"/>
                <a:gd name="connsiteX2" fmla="*/ 0 w 9171709"/>
                <a:gd name="connsiteY2" fmla="*/ 775854 h 4932218"/>
                <a:gd name="connsiteX3" fmla="*/ 267855 w 9171709"/>
                <a:gd name="connsiteY3" fmla="*/ 822036 h 4932218"/>
                <a:gd name="connsiteX4" fmla="*/ 526473 w 9171709"/>
                <a:gd name="connsiteY4" fmla="*/ 849745 h 4932218"/>
                <a:gd name="connsiteX5" fmla="*/ 794327 w 9171709"/>
                <a:gd name="connsiteY5" fmla="*/ 849745 h 4932218"/>
                <a:gd name="connsiteX6" fmla="*/ 1025236 w 9171709"/>
                <a:gd name="connsiteY6" fmla="*/ 905164 h 4932218"/>
                <a:gd name="connsiteX7" fmla="*/ 1293091 w 9171709"/>
                <a:gd name="connsiteY7" fmla="*/ 979054 h 4932218"/>
                <a:gd name="connsiteX8" fmla="*/ 1431636 w 9171709"/>
                <a:gd name="connsiteY8" fmla="*/ 1034473 h 4932218"/>
                <a:gd name="connsiteX9" fmla="*/ 1662545 w 9171709"/>
                <a:gd name="connsiteY9" fmla="*/ 1016000 h 4932218"/>
                <a:gd name="connsiteX10" fmla="*/ 1911927 w 9171709"/>
                <a:gd name="connsiteY10" fmla="*/ 1080654 h 4932218"/>
                <a:gd name="connsiteX11" fmla="*/ 2438400 w 9171709"/>
                <a:gd name="connsiteY11" fmla="*/ 1025236 h 4932218"/>
                <a:gd name="connsiteX12" fmla="*/ 2890982 w 9171709"/>
                <a:gd name="connsiteY12" fmla="*/ 1173018 h 4932218"/>
                <a:gd name="connsiteX13" fmla="*/ 3131127 w 9171709"/>
                <a:gd name="connsiteY13" fmla="*/ 1200727 h 4932218"/>
                <a:gd name="connsiteX14" fmla="*/ 3426691 w 9171709"/>
                <a:gd name="connsiteY14" fmla="*/ 1246909 h 4932218"/>
                <a:gd name="connsiteX15" fmla="*/ 3694545 w 9171709"/>
                <a:gd name="connsiteY15" fmla="*/ 1302327 h 4932218"/>
                <a:gd name="connsiteX16" fmla="*/ 3953164 w 9171709"/>
                <a:gd name="connsiteY16" fmla="*/ 1505527 h 4932218"/>
                <a:gd name="connsiteX17" fmla="*/ 4174836 w 9171709"/>
                <a:gd name="connsiteY17" fmla="*/ 1801091 h 4932218"/>
                <a:gd name="connsiteX18" fmla="*/ 4202545 w 9171709"/>
                <a:gd name="connsiteY18" fmla="*/ 1948873 h 4932218"/>
                <a:gd name="connsiteX19" fmla="*/ 4248727 w 9171709"/>
                <a:gd name="connsiteY19" fmla="*/ 2013527 h 4932218"/>
                <a:gd name="connsiteX20" fmla="*/ 4525818 w 9171709"/>
                <a:gd name="connsiteY20" fmla="*/ 2438400 h 4932218"/>
                <a:gd name="connsiteX21" fmla="*/ 4729018 w 9171709"/>
                <a:gd name="connsiteY21" fmla="*/ 2807854 h 4932218"/>
                <a:gd name="connsiteX22" fmla="*/ 4978400 w 9171709"/>
                <a:gd name="connsiteY22" fmla="*/ 2946400 h 4932218"/>
                <a:gd name="connsiteX23" fmla="*/ 5153891 w 9171709"/>
                <a:gd name="connsiteY23" fmla="*/ 2983345 h 4932218"/>
                <a:gd name="connsiteX24" fmla="*/ 5237018 w 9171709"/>
                <a:gd name="connsiteY24" fmla="*/ 3066473 h 4932218"/>
                <a:gd name="connsiteX25" fmla="*/ 5421745 w 9171709"/>
                <a:gd name="connsiteY25" fmla="*/ 3362036 h 4932218"/>
                <a:gd name="connsiteX26" fmla="*/ 5615709 w 9171709"/>
                <a:gd name="connsiteY26" fmla="*/ 3629891 h 4932218"/>
                <a:gd name="connsiteX27" fmla="*/ 5948218 w 9171709"/>
                <a:gd name="connsiteY27" fmla="*/ 3833091 h 4932218"/>
                <a:gd name="connsiteX28" fmla="*/ 6308436 w 9171709"/>
                <a:gd name="connsiteY28" fmla="*/ 4036291 h 4932218"/>
                <a:gd name="connsiteX29" fmla="*/ 6650182 w 9171709"/>
                <a:gd name="connsiteY29" fmla="*/ 4091709 h 4932218"/>
                <a:gd name="connsiteX30" fmla="*/ 7038109 w 9171709"/>
                <a:gd name="connsiteY30" fmla="*/ 4165600 h 4932218"/>
                <a:gd name="connsiteX31" fmla="*/ 7629236 w 9171709"/>
                <a:gd name="connsiteY31" fmla="*/ 4137891 h 4932218"/>
                <a:gd name="connsiteX32" fmla="*/ 7961745 w 9171709"/>
                <a:gd name="connsiteY32" fmla="*/ 4248727 h 4932218"/>
                <a:gd name="connsiteX33" fmla="*/ 8266545 w 9171709"/>
                <a:gd name="connsiteY33" fmla="*/ 4461164 h 4932218"/>
                <a:gd name="connsiteX34" fmla="*/ 8349673 w 9171709"/>
                <a:gd name="connsiteY34" fmla="*/ 4710545 h 4932218"/>
                <a:gd name="connsiteX35" fmla="*/ 9171709 w 9171709"/>
                <a:gd name="connsiteY35" fmla="*/ 4932218 h 4932218"/>
                <a:gd name="connsiteX36" fmla="*/ 9162473 w 9171709"/>
                <a:gd name="connsiteY36" fmla="*/ 4784436 h 4932218"/>
                <a:gd name="connsiteX37" fmla="*/ 8737600 w 9171709"/>
                <a:gd name="connsiteY37" fmla="*/ 4165600 h 4932218"/>
                <a:gd name="connsiteX38" fmla="*/ 8035636 w 9171709"/>
                <a:gd name="connsiteY38" fmla="*/ 3278909 h 4932218"/>
                <a:gd name="connsiteX39" fmla="*/ 7435273 w 9171709"/>
                <a:gd name="connsiteY39" fmla="*/ 2604654 h 4932218"/>
                <a:gd name="connsiteX40" fmla="*/ 6866428 w 9171709"/>
                <a:gd name="connsiteY40" fmla="*/ 2062480 h 4932218"/>
                <a:gd name="connsiteX41" fmla="*/ 6169891 w 9171709"/>
                <a:gd name="connsiteY41" fmla="*/ 1504488 h 4932218"/>
                <a:gd name="connsiteX42" fmla="*/ 5467927 w 9171709"/>
                <a:gd name="connsiteY42" fmla="*/ 997527 h 4932218"/>
                <a:gd name="connsiteX43" fmla="*/ 4636655 w 9171709"/>
                <a:gd name="connsiteY43" fmla="*/ 498764 h 4932218"/>
                <a:gd name="connsiteX44" fmla="*/ 3731491 w 9171709"/>
                <a:gd name="connsiteY44" fmla="*/ 0 h 4932218"/>
                <a:gd name="connsiteX0" fmla="*/ 3739111 w 9171709"/>
                <a:gd name="connsiteY0" fmla="*/ 0 h 4909358"/>
                <a:gd name="connsiteX1" fmla="*/ 794327 w 9171709"/>
                <a:gd name="connsiteY1" fmla="*/ 235758 h 4909358"/>
                <a:gd name="connsiteX2" fmla="*/ 0 w 9171709"/>
                <a:gd name="connsiteY2" fmla="*/ 752994 h 4909358"/>
                <a:gd name="connsiteX3" fmla="*/ 267855 w 9171709"/>
                <a:gd name="connsiteY3" fmla="*/ 799176 h 4909358"/>
                <a:gd name="connsiteX4" fmla="*/ 526473 w 9171709"/>
                <a:gd name="connsiteY4" fmla="*/ 826885 h 4909358"/>
                <a:gd name="connsiteX5" fmla="*/ 794327 w 9171709"/>
                <a:gd name="connsiteY5" fmla="*/ 826885 h 4909358"/>
                <a:gd name="connsiteX6" fmla="*/ 1025236 w 9171709"/>
                <a:gd name="connsiteY6" fmla="*/ 882304 h 4909358"/>
                <a:gd name="connsiteX7" fmla="*/ 1293091 w 9171709"/>
                <a:gd name="connsiteY7" fmla="*/ 956194 h 4909358"/>
                <a:gd name="connsiteX8" fmla="*/ 1431636 w 9171709"/>
                <a:gd name="connsiteY8" fmla="*/ 1011613 h 4909358"/>
                <a:gd name="connsiteX9" fmla="*/ 1662545 w 9171709"/>
                <a:gd name="connsiteY9" fmla="*/ 993140 h 4909358"/>
                <a:gd name="connsiteX10" fmla="*/ 1911927 w 9171709"/>
                <a:gd name="connsiteY10" fmla="*/ 1057794 h 4909358"/>
                <a:gd name="connsiteX11" fmla="*/ 2438400 w 9171709"/>
                <a:gd name="connsiteY11" fmla="*/ 1002376 h 4909358"/>
                <a:gd name="connsiteX12" fmla="*/ 2890982 w 9171709"/>
                <a:gd name="connsiteY12" fmla="*/ 1150158 h 4909358"/>
                <a:gd name="connsiteX13" fmla="*/ 3131127 w 9171709"/>
                <a:gd name="connsiteY13" fmla="*/ 1177867 h 4909358"/>
                <a:gd name="connsiteX14" fmla="*/ 3426691 w 9171709"/>
                <a:gd name="connsiteY14" fmla="*/ 1224049 h 4909358"/>
                <a:gd name="connsiteX15" fmla="*/ 3694545 w 9171709"/>
                <a:gd name="connsiteY15" fmla="*/ 1279467 h 4909358"/>
                <a:gd name="connsiteX16" fmla="*/ 3953164 w 9171709"/>
                <a:gd name="connsiteY16" fmla="*/ 1482667 h 4909358"/>
                <a:gd name="connsiteX17" fmla="*/ 4174836 w 9171709"/>
                <a:gd name="connsiteY17" fmla="*/ 1778231 h 4909358"/>
                <a:gd name="connsiteX18" fmla="*/ 4202545 w 9171709"/>
                <a:gd name="connsiteY18" fmla="*/ 1926013 h 4909358"/>
                <a:gd name="connsiteX19" fmla="*/ 4248727 w 9171709"/>
                <a:gd name="connsiteY19" fmla="*/ 1990667 h 4909358"/>
                <a:gd name="connsiteX20" fmla="*/ 4525818 w 9171709"/>
                <a:gd name="connsiteY20" fmla="*/ 2415540 h 4909358"/>
                <a:gd name="connsiteX21" fmla="*/ 4729018 w 9171709"/>
                <a:gd name="connsiteY21" fmla="*/ 2784994 h 4909358"/>
                <a:gd name="connsiteX22" fmla="*/ 4978400 w 9171709"/>
                <a:gd name="connsiteY22" fmla="*/ 2923540 h 4909358"/>
                <a:gd name="connsiteX23" fmla="*/ 5153891 w 9171709"/>
                <a:gd name="connsiteY23" fmla="*/ 2960485 h 4909358"/>
                <a:gd name="connsiteX24" fmla="*/ 5237018 w 9171709"/>
                <a:gd name="connsiteY24" fmla="*/ 3043613 h 4909358"/>
                <a:gd name="connsiteX25" fmla="*/ 5421745 w 9171709"/>
                <a:gd name="connsiteY25" fmla="*/ 3339176 h 4909358"/>
                <a:gd name="connsiteX26" fmla="*/ 5615709 w 9171709"/>
                <a:gd name="connsiteY26" fmla="*/ 3607031 h 4909358"/>
                <a:gd name="connsiteX27" fmla="*/ 5948218 w 9171709"/>
                <a:gd name="connsiteY27" fmla="*/ 3810231 h 4909358"/>
                <a:gd name="connsiteX28" fmla="*/ 6308436 w 9171709"/>
                <a:gd name="connsiteY28" fmla="*/ 4013431 h 4909358"/>
                <a:gd name="connsiteX29" fmla="*/ 6650182 w 9171709"/>
                <a:gd name="connsiteY29" fmla="*/ 4068849 h 4909358"/>
                <a:gd name="connsiteX30" fmla="*/ 7038109 w 9171709"/>
                <a:gd name="connsiteY30" fmla="*/ 4142740 h 4909358"/>
                <a:gd name="connsiteX31" fmla="*/ 7629236 w 9171709"/>
                <a:gd name="connsiteY31" fmla="*/ 4115031 h 4909358"/>
                <a:gd name="connsiteX32" fmla="*/ 7961745 w 9171709"/>
                <a:gd name="connsiteY32" fmla="*/ 4225867 h 4909358"/>
                <a:gd name="connsiteX33" fmla="*/ 8266545 w 9171709"/>
                <a:gd name="connsiteY33" fmla="*/ 4438304 h 4909358"/>
                <a:gd name="connsiteX34" fmla="*/ 8349673 w 9171709"/>
                <a:gd name="connsiteY34" fmla="*/ 4687685 h 4909358"/>
                <a:gd name="connsiteX35" fmla="*/ 9171709 w 9171709"/>
                <a:gd name="connsiteY35" fmla="*/ 4909358 h 4909358"/>
                <a:gd name="connsiteX36" fmla="*/ 9162473 w 9171709"/>
                <a:gd name="connsiteY36" fmla="*/ 4761576 h 4909358"/>
                <a:gd name="connsiteX37" fmla="*/ 8737600 w 9171709"/>
                <a:gd name="connsiteY37" fmla="*/ 4142740 h 4909358"/>
                <a:gd name="connsiteX38" fmla="*/ 8035636 w 9171709"/>
                <a:gd name="connsiteY38" fmla="*/ 3256049 h 4909358"/>
                <a:gd name="connsiteX39" fmla="*/ 7435273 w 9171709"/>
                <a:gd name="connsiteY39" fmla="*/ 2581794 h 4909358"/>
                <a:gd name="connsiteX40" fmla="*/ 6866428 w 9171709"/>
                <a:gd name="connsiteY40" fmla="*/ 2039620 h 4909358"/>
                <a:gd name="connsiteX41" fmla="*/ 6169891 w 9171709"/>
                <a:gd name="connsiteY41" fmla="*/ 1481628 h 4909358"/>
                <a:gd name="connsiteX42" fmla="*/ 5467927 w 9171709"/>
                <a:gd name="connsiteY42" fmla="*/ 974667 h 4909358"/>
                <a:gd name="connsiteX43" fmla="*/ 4636655 w 9171709"/>
                <a:gd name="connsiteY43" fmla="*/ 475904 h 4909358"/>
                <a:gd name="connsiteX44" fmla="*/ 3739111 w 9171709"/>
                <a:gd name="connsiteY44" fmla="*/ 0 h 4909358"/>
                <a:gd name="connsiteX0" fmla="*/ 3739111 w 9171709"/>
                <a:gd name="connsiteY0" fmla="*/ 0 h 4909358"/>
                <a:gd name="connsiteX1" fmla="*/ 775277 w 9171709"/>
                <a:gd name="connsiteY1" fmla="*/ 231948 h 4909358"/>
                <a:gd name="connsiteX2" fmla="*/ 0 w 9171709"/>
                <a:gd name="connsiteY2" fmla="*/ 752994 h 4909358"/>
                <a:gd name="connsiteX3" fmla="*/ 267855 w 9171709"/>
                <a:gd name="connsiteY3" fmla="*/ 799176 h 4909358"/>
                <a:gd name="connsiteX4" fmla="*/ 526473 w 9171709"/>
                <a:gd name="connsiteY4" fmla="*/ 826885 h 4909358"/>
                <a:gd name="connsiteX5" fmla="*/ 794327 w 9171709"/>
                <a:gd name="connsiteY5" fmla="*/ 826885 h 4909358"/>
                <a:gd name="connsiteX6" fmla="*/ 1025236 w 9171709"/>
                <a:gd name="connsiteY6" fmla="*/ 882304 h 4909358"/>
                <a:gd name="connsiteX7" fmla="*/ 1293091 w 9171709"/>
                <a:gd name="connsiteY7" fmla="*/ 956194 h 4909358"/>
                <a:gd name="connsiteX8" fmla="*/ 1431636 w 9171709"/>
                <a:gd name="connsiteY8" fmla="*/ 1011613 h 4909358"/>
                <a:gd name="connsiteX9" fmla="*/ 1662545 w 9171709"/>
                <a:gd name="connsiteY9" fmla="*/ 993140 h 4909358"/>
                <a:gd name="connsiteX10" fmla="*/ 1911927 w 9171709"/>
                <a:gd name="connsiteY10" fmla="*/ 1057794 h 4909358"/>
                <a:gd name="connsiteX11" fmla="*/ 2438400 w 9171709"/>
                <a:gd name="connsiteY11" fmla="*/ 1002376 h 4909358"/>
                <a:gd name="connsiteX12" fmla="*/ 2890982 w 9171709"/>
                <a:gd name="connsiteY12" fmla="*/ 1150158 h 4909358"/>
                <a:gd name="connsiteX13" fmla="*/ 3131127 w 9171709"/>
                <a:gd name="connsiteY13" fmla="*/ 1177867 h 4909358"/>
                <a:gd name="connsiteX14" fmla="*/ 3426691 w 9171709"/>
                <a:gd name="connsiteY14" fmla="*/ 1224049 h 4909358"/>
                <a:gd name="connsiteX15" fmla="*/ 3694545 w 9171709"/>
                <a:gd name="connsiteY15" fmla="*/ 1279467 h 4909358"/>
                <a:gd name="connsiteX16" fmla="*/ 3953164 w 9171709"/>
                <a:gd name="connsiteY16" fmla="*/ 1482667 h 4909358"/>
                <a:gd name="connsiteX17" fmla="*/ 4174836 w 9171709"/>
                <a:gd name="connsiteY17" fmla="*/ 1778231 h 4909358"/>
                <a:gd name="connsiteX18" fmla="*/ 4202545 w 9171709"/>
                <a:gd name="connsiteY18" fmla="*/ 1926013 h 4909358"/>
                <a:gd name="connsiteX19" fmla="*/ 4248727 w 9171709"/>
                <a:gd name="connsiteY19" fmla="*/ 1990667 h 4909358"/>
                <a:gd name="connsiteX20" fmla="*/ 4525818 w 9171709"/>
                <a:gd name="connsiteY20" fmla="*/ 2415540 h 4909358"/>
                <a:gd name="connsiteX21" fmla="*/ 4729018 w 9171709"/>
                <a:gd name="connsiteY21" fmla="*/ 2784994 h 4909358"/>
                <a:gd name="connsiteX22" fmla="*/ 4978400 w 9171709"/>
                <a:gd name="connsiteY22" fmla="*/ 2923540 h 4909358"/>
                <a:gd name="connsiteX23" fmla="*/ 5153891 w 9171709"/>
                <a:gd name="connsiteY23" fmla="*/ 2960485 h 4909358"/>
                <a:gd name="connsiteX24" fmla="*/ 5237018 w 9171709"/>
                <a:gd name="connsiteY24" fmla="*/ 3043613 h 4909358"/>
                <a:gd name="connsiteX25" fmla="*/ 5421745 w 9171709"/>
                <a:gd name="connsiteY25" fmla="*/ 3339176 h 4909358"/>
                <a:gd name="connsiteX26" fmla="*/ 5615709 w 9171709"/>
                <a:gd name="connsiteY26" fmla="*/ 3607031 h 4909358"/>
                <a:gd name="connsiteX27" fmla="*/ 5948218 w 9171709"/>
                <a:gd name="connsiteY27" fmla="*/ 3810231 h 4909358"/>
                <a:gd name="connsiteX28" fmla="*/ 6308436 w 9171709"/>
                <a:gd name="connsiteY28" fmla="*/ 4013431 h 4909358"/>
                <a:gd name="connsiteX29" fmla="*/ 6650182 w 9171709"/>
                <a:gd name="connsiteY29" fmla="*/ 4068849 h 4909358"/>
                <a:gd name="connsiteX30" fmla="*/ 7038109 w 9171709"/>
                <a:gd name="connsiteY30" fmla="*/ 4142740 h 4909358"/>
                <a:gd name="connsiteX31" fmla="*/ 7629236 w 9171709"/>
                <a:gd name="connsiteY31" fmla="*/ 4115031 h 4909358"/>
                <a:gd name="connsiteX32" fmla="*/ 7961745 w 9171709"/>
                <a:gd name="connsiteY32" fmla="*/ 4225867 h 4909358"/>
                <a:gd name="connsiteX33" fmla="*/ 8266545 w 9171709"/>
                <a:gd name="connsiteY33" fmla="*/ 4438304 h 4909358"/>
                <a:gd name="connsiteX34" fmla="*/ 8349673 w 9171709"/>
                <a:gd name="connsiteY34" fmla="*/ 4687685 h 4909358"/>
                <a:gd name="connsiteX35" fmla="*/ 9171709 w 9171709"/>
                <a:gd name="connsiteY35" fmla="*/ 4909358 h 4909358"/>
                <a:gd name="connsiteX36" fmla="*/ 9162473 w 9171709"/>
                <a:gd name="connsiteY36" fmla="*/ 4761576 h 4909358"/>
                <a:gd name="connsiteX37" fmla="*/ 8737600 w 9171709"/>
                <a:gd name="connsiteY37" fmla="*/ 4142740 h 4909358"/>
                <a:gd name="connsiteX38" fmla="*/ 8035636 w 9171709"/>
                <a:gd name="connsiteY38" fmla="*/ 3256049 h 4909358"/>
                <a:gd name="connsiteX39" fmla="*/ 7435273 w 9171709"/>
                <a:gd name="connsiteY39" fmla="*/ 2581794 h 4909358"/>
                <a:gd name="connsiteX40" fmla="*/ 6866428 w 9171709"/>
                <a:gd name="connsiteY40" fmla="*/ 2039620 h 4909358"/>
                <a:gd name="connsiteX41" fmla="*/ 6169891 w 9171709"/>
                <a:gd name="connsiteY41" fmla="*/ 1481628 h 4909358"/>
                <a:gd name="connsiteX42" fmla="*/ 5467927 w 9171709"/>
                <a:gd name="connsiteY42" fmla="*/ 974667 h 4909358"/>
                <a:gd name="connsiteX43" fmla="*/ 4636655 w 9171709"/>
                <a:gd name="connsiteY43" fmla="*/ 475904 h 4909358"/>
                <a:gd name="connsiteX44" fmla="*/ 3739111 w 9171709"/>
                <a:gd name="connsiteY44" fmla="*/ 0 h 4909358"/>
                <a:gd name="connsiteX0" fmla="*/ 3739111 w 9171709"/>
                <a:gd name="connsiteY0" fmla="*/ 0 h 4909358"/>
                <a:gd name="connsiteX1" fmla="*/ 775277 w 9171709"/>
                <a:gd name="connsiteY1" fmla="*/ 231948 h 4909358"/>
                <a:gd name="connsiteX2" fmla="*/ 0 w 9171709"/>
                <a:gd name="connsiteY2" fmla="*/ 752994 h 4909358"/>
                <a:gd name="connsiteX3" fmla="*/ 267855 w 9171709"/>
                <a:gd name="connsiteY3" fmla="*/ 799176 h 4909358"/>
                <a:gd name="connsiteX4" fmla="*/ 553143 w 9171709"/>
                <a:gd name="connsiteY4" fmla="*/ 823075 h 4909358"/>
                <a:gd name="connsiteX5" fmla="*/ 794327 w 9171709"/>
                <a:gd name="connsiteY5" fmla="*/ 826885 h 4909358"/>
                <a:gd name="connsiteX6" fmla="*/ 1025236 w 9171709"/>
                <a:gd name="connsiteY6" fmla="*/ 882304 h 4909358"/>
                <a:gd name="connsiteX7" fmla="*/ 1293091 w 9171709"/>
                <a:gd name="connsiteY7" fmla="*/ 956194 h 4909358"/>
                <a:gd name="connsiteX8" fmla="*/ 1431636 w 9171709"/>
                <a:gd name="connsiteY8" fmla="*/ 1011613 h 4909358"/>
                <a:gd name="connsiteX9" fmla="*/ 1662545 w 9171709"/>
                <a:gd name="connsiteY9" fmla="*/ 993140 h 4909358"/>
                <a:gd name="connsiteX10" fmla="*/ 1911927 w 9171709"/>
                <a:gd name="connsiteY10" fmla="*/ 1057794 h 4909358"/>
                <a:gd name="connsiteX11" fmla="*/ 2438400 w 9171709"/>
                <a:gd name="connsiteY11" fmla="*/ 1002376 h 4909358"/>
                <a:gd name="connsiteX12" fmla="*/ 2890982 w 9171709"/>
                <a:gd name="connsiteY12" fmla="*/ 1150158 h 4909358"/>
                <a:gd name="connsiteX13" fmla="*/ 3131127 w 9171709"/>
                <a:gd name="connsiteY13" fmla="*/ 1177867 h 4909358"/>
                <a:gd name="connsiteX14" fmla="*/ 3426691 w 9171709"/>
                <a:gd name="connsiteY14" fmla="*/ 1224049 h 4909358"/>
                <a:gd name="connsiteX15" fmla="*/ 3694545 w 9171709"/>
                <a:gd name="connsiteY15" fmla="*/ 1279467 h 4909358"/>
                <a:gd name="connsiteX16" fmla="*/ 3953164 w 9171709"/>
                <a:gd name="connsiteY16" fmla="*/ 1482667 h 4909358"/>
                <a:gd name="connsiteX17" fmla="*/ 4174836 w 9171709"/>
                <a:gd name="connsiteY17" fmla="*/ 1778231 h 4909358"/>
                <a:gd name="connsiteX18" fmla="*/ 4202545 w 9171709"/>
                <a:gd name="connsiteY18" fmla="*/ 1926013 h 4909358"/>
                <a:gd name="connsiteX19" fmla="*/ 4248727 w 9171709"/>
                <a:gd name="connsiteY19" fmla="*/ 1990667 h 4909358"/>
                <a:gd name="connsiteX20" fmla="*/ 4525818 w 9171709"/>
                <a:gd name="connsiteY20" fmla="*/ 2415540 h 4909358"/>
                <a:gd name="connsiteX21" fmla="*/ 4729018 w 9171709"/>
                <a:gd name="connsiteY21" fmla="*/ 2784994 h 4909358"/>
                <a:gd name="connsiteX22" fmla="*/ 4978400 w 9171709"/>
                <a:gd name="connsiteY22" fmla="*/ 2923540 h 4909358"/>
                <a:gd name="connsiteX23" fmla="*/ 5153891 w 9171709"/>
                <a:gd name="connsiteY23" fmla="*/ 2960485 h 4909358"/>
                <a:gd name="connsiteX24" fmla="*/ 5237018 w 9171709"/>
                <a:gd name="connsiteY24" fmla="*/ 3043613 h 4909358"/>
                <a:gd name="connsiteX25" fmla="*/ 5421745 w 9171709"/>
                <a:gd name="connsiteY25" fmla="*/ 3339176 h 4909358"/>
                <a:gd name="connsiteX26" fmla="*/ 5615709 w 9171709"/>
                <a:gd name="connsiteY26" fmla="*/ 3607031 h 4909358"/>
                <a:gd name="connsiteX27" fmla="*/ 5948218 w 9171709"/>
                <a:gd name="connsiteY27" fmla="*/ 3810231 h 4909358"/>
                <a:gd name="connsiteX28" fmla="*/ 6308436 w 9171709"/>
                <a:gd name="connsiteY28" fmla="*/ 4013431 h 4909358"/>
                <a:gd name="connsiteX29" fmla="*/ 6650182 w 9171709"/>
                <a:gd name="connsiteY29" fmla="*/ 4068849 h 4909358"/>
                <a:gd name="connsiteX30" fmla="*/ 7038109 w 9171709"/>
                <a:gd name="connsiteY30" fmla="*/ 4142740 h 4909358"/>
                <a:gd name="connsiteX31" fmla="*/ 7629236 w 9171709"/>
                <a:gd name="connsiteY31" fmla="*/ 4115031 h 4909358"/>
                <a:gd name="connsiteX32" fmla="*/ 7961745 w 9171709"/>
                <a:gd name="connsiteY32" fmla="*/ 4225867 h 4909358"/>
                <a:gd name="connsiteX33" fmla="*/ 8266545 w 9171709"/>
                <a:gd name="connsiteY33" fmla="*/ 4438304 h 4909358"/>
                <a:gd name="connsiteX34" fmla="*/ 8349673 w 9171709"/>
                <a:gd name="connsiteY34" fmla="*/ 4687685 h 4909358"/>
                <a:gd name="connsiteX35" fmla="*/ 9171709 w 9171709"/>
                <a:gd name="connsiteY35" fmla="*/ 4909358 h 4909358"/>
                <a:gd name="connsiteX36" fmla="*/ 9162473 w 9171709"/>
                <a:gd name="connsiteY36" fmla="*/ 4761576 h 4909358"/>
                <a:gd name="connsiteX37" fmla="*/ 8737600 w 9171709"/>
                <a:gd name="connsiteY37" fmla="*/ 4142740 h 4909358"/>
                <a:gd name="connsiteX38" fmla="*/ 8035636 w 9171709"/>
                <a:gd name="connsiteY38" fmla="*/ 3256049 h 4909358"/>
                <a:gd name="connsiteX39" fmla="*/ 7435273 w 9171709"/>
                <a:gd name="connsiteY39" fmla="*/ 2581794 h 4909358"/>
                <a:gd name="connsiteX40" fmla="*/ 6866428 w 9171709"/>
                <a:gd name="connsiteY40" fmla="*/ 2039620 h 4909358"/>
                <a:gd name="connsiteX41" fmla="*/ 6169891 w 9171709"/>
                <a:gd name="connsiteY41" fmla="*/ 1481628 h 4909358"/>
                <a:gd name="connsiteX42" fmla="*/ 5467927 w 9171709"/>
                <a:gd name="connsiteY42" fmla="*/ 974667 h 4909358"/>
                <a:gd name="connsiteX43" fmla="*/ 4636655 w 9171709"/>
                <a:gd name="connsiteY43" fmla="*/ 475904 h 4909358"/>
                <a:gd name="connsiteX44" fmla="*/ 3739111 w 9171709"/>
                <a:gd name="connsiteY44" fmla="*/ 0 h 4909358"/>
                <a:gd name="connsiteX0" fmla="*/ 3739111 w 9171709"/>
                <a:gd name="connsiteY0" fmla="*/ 0 h 4909358"/>
                <a:gd name="connsiteX1" fmla="*/ 775277 w 9171709"/>
                <a:gd name="connsiteY1" fmla="*/ 231948 h 4909358"/>
                <a:gd name="connsiteX2" fmla="*/ 0 w 9171709"/>
                <a:gd name="connsiteY2" fmla="*/ 752994 h 4909358"/>
                <a:gd name="connsiteX3" fmla="*/ 267855 w 9171709"/>
                <a:gd name="connsiteY3" fmla="*/ 799176 h 4909358"/>
                <a:gd name="connsiteX4" fmla="*/ 553143 w 9171709"/>
                <a:gd name="connsiteY4" fmla="*/ 823075 h 4909358"/>
                <a:gd name="connsiteX5" fmla="*/ 794327 w 9171709"/>
                <a:gd name="connsiteY5" fmla="*/ 826885 h 4909358"/>
                <a:gd name="connsiteX6" fmla="*/ 1025236 w 9171709"/>
                <a:gd name="connsiteY6" fmla="*/ 882304 h 4909358"/>
                <a:gd name="connsiteX7" fmla="*/ 1293091 w 9171709"/>
                <a:gd name="connsiteY7" fmla="*/ 956194 h 4909358"/>
                <a:gd name="connsiteX8" fmla="*/ 1431636 w 9171709"/>
                <a:gd name="connsiteY8" fmla="*/ 1011613 h 4909358"/>
                <a:gd name="connsiteX9" fmla="*/ 1662545 w 9171709"/>
                <a:gd name="connsiteY9" fmla="*/ 993140 h 4909358"/>
                <a:gd name="connsiteX10" fmla="*/ 1911927 w 9171709"/>
                <a:gd name="connsiteY10" fmla="*/ 1057794 h 4909358"/>
                <a:gd name="connsiteX11" fmla="*/ 2438400 w 9171709"/>
                <a:gd name="connsiteY11" fmla="*/ 1002376 h 4909358"/>
                <a:gd name="connsiteX12" fmla="*/ 2890982 w 9171709"/>
                <a:gd name="connsiteY12" fmla="*/ 1150158 h 4909358"/>
                <a:gd name="connsiteX13" fmla="*/ 3131127 w 9171709"/>
                <a:gd name="connsiteY13" fmla="*/ 1177867 h 4909358"/>
                <a:gd name="connsiteX14" fmla="*/ 3426691 w 9171709"/>
                <a:gd name="connsiteY14" fmla="*/ 1224049 h 4909358"/>
                <a:gd name="connsiteX15" fmla="*/ 3675495 w 9171709"/>
                <a:gd name="connsiteY15" fmla="*/ 1279467 h 4909358"/>
                <a:gd name="connsiteX16" fmla="*/ 3953164 w 9171709"/>
                <a:gd name="connsiteY16" fmla="*/ 1482667 h 4909358"/>
                <a:gd name="connsiteX17" fmla="*/ 4174836 w 9171709"/>
                <a:gd name="connsiteY17" fmla="*/ 1778231 h 4909358"/>
                <a:gd name="connsiteX18" fmla="*/ 4202545 w 9171709"/>
                <a:gd name="connsiteY18" fmla="*/ 1926013 h 4909358"/>
                <a:gd name="connsiteX19" fmla="*/ 4248727 w 9171709"/>
                <a:gd name="connsiteY19" fmla="*/ 1990667 h 4909358"/>
                <a:gd name="connsiteX20" fmla="*/ 4525818 w 9171709"/>
                <a:gd name="connsiteY20" fmla="*/ 2415540 h 4909358"/>
                <a:gd name="connsiteX21" fmla="*/ 4729018 w 9171709"/>
                <a:gd name="connsiteY21" fmla="*/ 2784994 h 4909358"/>
                <a:gd name="connsiteX22" fmla="*/ 4978400 w 9171709"/>
                <a:gd name="connsiteY22" fmla="*/ 2923540 h 4909358"/>
                <a:gd name="connsiteX23" fmla="*/ 5153891 w 9171709"/>
                <a:gd name="connsiteY23" fmla="*/ 2960485 h 4909358"/>
                <a:gd name="connsiteX24" fmla="*/ 5237018 w 9171709"/>
                <a:gd name="connsiteY24" fmla="*/ 3043613 h 4909358"/>
                <a:gd name="connsiteX25" fmla="*/ 5421745 w 9171709"/>
                <a:gd name="connsiteY25" fmla="*/ 3339176 h 4909358"/>
                <a:gd name="connsiteX26" fmla="*/ 5615709 w 9171709"/>
                <a:gd name="connsiteY26" fmla="*/ 3607031 h 4909358"/>
                <a:gd name="connsiteX27" fmla="*/ 5948218 w 9171709"/>
                <a:gd name="connsiteY27" fmla="*/ 3810231 h 4909358"/>
                <a:gd name="connsiteX28" fmla="*/ 6308436 w 9171709"/>
                <a:gd name="connsiteY28" fmla="*/ 4013431 h 4909358"/>
                <a:gd name="connsiteX29" fmla="*/ 6650182 w 9171709"/>
                <a:gd name="connsiteY29" fmla="*/ 4068849 h 4909358"/>
                <a:gd name="connsiteX30" fmla="*/ 7038109 w 9171709"/>
                <a:gd name="connsiteY30" fmla="*/ 4142740 h 4909358"/>
                <a:gd name="connsiteX31" fmla="*/ 7629236 w 9171709"/>
                <a:gd name="connsiteY31" fmla="*/ 4115031 h 4909358"/>
                <a:gd name="connsiteX32" fmla="*/ 7961745 w 9171709"/>
                <a:gd name="connsiteY32" fmla="*/ 4225867 h 4909358"/>
                <a:gd name="connsiteX33" fmla="*/ 8266545 w 9171709"/>
                <a:gd name="connsiteY33" fmla="*/ 4438304 h 4909358"/>
                <a:gd name="connsiteX34" fmla="*/ 8349673 w 9171709"/>
                <a:gd name="connsiteY34" fmla="*/ 4687685 h 4909358"/>
                <a:gd name="connsiteX35" fmla="*/ 9171709 w 9171709"/>
                <a:gd name="connsiteY35" fmla="*/ 4909358 h 4909358"/>
                <a:gd name="connsiteX36" fmla="*/ 9162473 w 9171709"/>
                <a:gd name="connsiteY36" fmla="*/ 4761576 h 4909358"/>
                <a:gd name="connsiteX37" fmla="*/ 8737600 w 9171709"/>
                <a:gd name="connsiteY37" fmla="*/ 4142740 h 4909358"/>
                <a:gd name="connsiteX38" fmla="*/ 8035636 w 9171709"/>
                <a:gd name="connsiteY38" fmla="*/ 3256049 h 4909358"/>
                <a:gd name="connsiteX39" fmla="*/ 7435273 w 9171709"/>
                <a:gd name="connsiteY39" fmla="*/ 2581794 h 4909358"/>
                <a:gd name="connsiteX40" fmla="*/ 6866428 w 9171709"/>
                <a:gd name="connsiteY40" fmla="*/ 2039620 h 4909358"/>
                <a:gd name="connsiteX41" fmla="*/ 6169891 w 9171709"/>
                <a:gd name="connsiteY41" fmla="*/ 1481628 h 4909358"/>
                <a:gd name="connsiteX42" fmla="*/ 5467927 w 9171709"/>
                <a:gd name="connsiteY42" fmla="*/ 974667 h 4909358"/>
                <a:gd name="connsiteX43" fmla="*/ 4636655 w 9171709"/>
                <a:gd name="connsiteY43" fmla="*/ 475904 h 4909358"/>
                <a:gd name="connsiteX44" fmla="*/ 3739111 w 9171709"/>
                <a:gd name="connsiteY44" fmla="*/ 0 h 4909358"/>
                <a:gd name="connsiteX0" fmla="*/ 3739111 w 9171709"/>
                <a:gd name="connsiteY0" fmla="*/ 0 h 4909358"/>
                <a:gd name="connsiteX1" fmla="*/ 775277 w 9171709"/>
                <a:gd name="connsiteY1" fmla="*/ 231948 h 4909358"/>
                <a:gd name="connsiteX2" fmla="*/ 0 w 9171709"/>
                <a:gd name="connsiteY2" fmla="*/ 752994 h 4909358"/>
                <a:gd name="connsiteX3" fmla="*/ 267855 w 9171709"/>
                <a:gd name="connsiteY3" fmla="*/ 799176 h 4909358"/>
                <a:gd name="connsiteX4" fmla="*/ 553143 w 9171709"/>
                <a:gd name="connsiteY4" fmla="*/ 823075 h 4909358"/>
                <a:gd name="connsiteX5" fmla="*/ 794327 w 9171709"/>
                <a:gd name="connsiteY5" fmla="*/ 826885 h 4909358"/>
                <a:gd name="connsiteX6" fmla="*/ 1025236 w 9171709"/>
                <a:gd name="connsiteY6" fmla="*/ 882304 h 4909358"/>
                <a:gd name="connsiteX7" fmla="*/ 1293091 w 9171709"/>
                <a:gd name="connsiteY7" fmla="*/ 956194 h 4909358"/>
                <a:gd name="connsiteX8" fmla="*/ 1431636 w 9171709"/>
                <a:gd name="connsiteY8" fmla="*/ 1011613 h 4909358"/>
                <a:gd name="connsiteX9" fmla="*/ 1662545 w 9171709"/>
                <a:gd name="connsiteY9" fmla="*/ 993140 h 4909358"/>
                <a:gd name="connsiteX10" fmla="*/ 1911927 w 9171709"/>
                <a:gd name="connsiteY10" fmla="*/ 1057794 h 4909358"/>
                <a:gd name="connsiteX11" fmla="*/ 2438400 w 9171709"/>
                <a:gd name="connsiteY11" fmla="*/ 1002376 h 4909358"/>
                <a:gd name="connsiteX12" fmla="*/ 2890982 w 9171709"/>
                <a:gd name="connsiteY12" fmla="*/ 1150158 h 4909358"/>
                <a:gd name="connsiteX13" fmla="*/ 3131127 w 9171709"/>
                <a:gd name="connsiteY13" fmla="*/ 1177867 h 4909358"/>
                <a:gd name="connsiteX14" fmla="*/ 3426691 w 9171709"/>
                <a:gd name="connsiteY14" fmla="*/ 1224049 h 4909358"/>
                <a:gd name="connsiteX15" fmla="*/ 3675495 w 9171709"/>
                <a:gd name="connsiteY15" fmla="*/ 1279467 h 4909358"/>
                <a:gd name="connsiteX16" fmla="*/ 3915064 w 9171709"/>
                <a:gd name="connsiteY16" fmla="*/ 1475047 h 4909358"/>
                <a:gd name="connsiteX17" fmla="*/ 4174836 w 9171709"/>
                <a:gd name="connsiteY17" fmla="*/ 1778231 h 4909358"/>
                <a:gd name="connsiteX18" fmla="*/ 4202545 w 9171709"/>
                <a:gd name="connsiteY18" fmla="*/ 1926013 h 4909358"/>
                <a:gd name="connsiteX19" fmla="*/ 4248727 w 9171709"/>
                <a:gd name="connsiteY19" fmla="*/ 1990667 h 4909358"/>
                <a:gd name="connsiteX20" fmla="*/ 4525818 w 9171709"/>
                <a:gd name="connsiteY20" fmla="*/ 2415540 h 4909358"/>
                <a:gd name="connsiteX21" fmla="*/ 4729018 w 9171709"/>
                <a:gd name="connsiteY21" fmla="*/ 2784994 h 4909358"/>
                <a:gd name="connsiteX22" fmla="*/ 4978400 w 9171709"/>
                <a:gd name="connsiteY22" fmla="*/ 2923540 h 4909358"/>
                <a:gd name="connsiteX23" fmla="*/ 5153891 w 9171709"/>
                <a:gd name="connsiteY23" fmla="*/ 2960485 h 4909358"/>
                <a:gd name="connsiteX24" fmla="*/ 5237018 w 9171709"/>
                <a:gd name="connsiteY24" fmla="*/ 3043613 h 4909358"/>
                <a:gd name="connsiteX25" fmla="*/ 5421745 w 9171709"/>
                <a:gd name="connsiteY25" fmla="*/ 3339176 h 4909358"/>
                <a:gd name="connsiteX26" fmla="*/ 5615709 w 9171709"/>
                <a:gd name="connsiteY26" fmla="*/ 3607031 h 4909358"/>
                <a:gd name="connsiteX27" fmla="*/ 5948218 w 9171709"/>
                <a:gd name="connsiteY27" fmla="*/ 3810231 h 4909358"/>
                <a:gd name="connsiteX28" fmla="*/ 6308436 w 9171709"/>
                <a:gd name="connsiteY28" fmla="*/ 4013431 h 4909358"/>
                <a:gd name="connsiteX29" fmla="*/ 6650182 w 9171709"/>
                <a:gd name="connsiteY29" fmla="*/ 4068849 h 4909358"/>
                <a:gd name="connsiteX30" fmla="*/ 7038109 w 9171709"/>
                <a:gd name="connsiteY30" fmla="*/ 4142740 h 4909358"/>
                <a:gd name="connsiteX31" fmla="*/ 7629236 w 9171709"/>
                <a:gd name="connsiteY31" fmla="*/ 4115031 h 4909358"/>
                <a:gd name="connsiteX32" fmla="*/ 7961745 w 9171709"/>
                <a:gd name="connsiteY32" fmla="*/ 4225867 h 4909358"/>
                <a:gd name="connsiteX33" fmla="*/ 8266545 w 9171709"/>
                <a:gd name="connsiteY33" fmla="*/ 4438304 h 4909358"/>
                <a:gd name="connsiteX34" fmla="*/ 8349673 w 9171709"/>
                <a:gd name="connsiteY34" fmla="*/ 4687685 h 4909358"/>
                <a:gd name="connsiteX35" fmla="*/ 9171709 w 9171709"/>
                <a:gd name="connsiteY35" fmla="*/ 4909358 h 4909358"/>
                <a:gd name="connsiteX36" fmla="*/ 9162473 w 9171709"/>
                <a:gd name="connsiteY36" fmla="*/ 4761576 h 4909358"/>
                <a:gd name="connsiteX37" fmla="*/ 8737600 w 9171709"/>
                <a:gd name="connsiteY37" fmla="*/ 4142740 h 4909358"/>
                <a:gd name="connsiteX38" fmla="*/ 8035636 w 9171709"/>
                <a:gd name="connsiteY38" fmla="*/ 3256049 h 4909358"/>
                <a:gd name="connsiteX39" fmla="*/ 7435273 w 9171709"/>
                <a:gd name="connsiteY39" fmla="*/ 2581794 h 4909358"/>
                <a:gd name="connsiteX40" fmla="*/ 6866428 w 9171709"/>
                <a:gd name="connsiteY40" fmla="*/ 2039620 h 4909358"/>
                <a:gd name="connsiteX41" fmla="*/ 6169891 w 9171709"/>
                <a:gd name="connsiteY41" fmla="*/ 1481628 h 4909358"/>
                <a:gd name="connsiteX42" fmla="*/ 5467927 w 9171709"/>
                <a:gd name="connsiteY42" fmla="*/ 974667 h 4909358"/>
                <a:gd name="connsiteX43" fmla="*/ 4636655 w 9171709"/>
                <a:gd name="connsiteY43" fmla="*/ 475904 h 4909358"/>
                <a:gd name="connsiteX44" fmla="*/ 3739111 w 9171709"/>
                <a:gd name="connsiteY44" fmla="*/ 0 h 4909358"/>
                <a:gd name="connsiteX0" fmla="*/ 3739111 w 9171709"/>
                <a:gd name="connsiteY0" fmla="*/ 0 h 4909358"/>
                <a:gd name="connsiteX1" fmla="*/ 775277 w 9171709"/>
                <a:gd name="connsiteY1" fmla="*/ 231948 h 4909358"/>
                <a:gd name="connsiteX2" fmla="*/ 0 w 9171709"/>
                <a:gd name="connsiteY2" fmla="*/ 752994 h 4909358"/>
                <a:gd name="connsiteX3" fmla="*/ 267855 w 9171709"/>
                <a:gd name="connsiteY3" fmla="*/ 799176 h 4909358"/>
                <a:gd name="connsiteX4" fmla="*/ 553143 w 9171709"/>
                <a:gd name="connsiteY4" fmla="*/ 823075 h 4909358"/>
                <a:gd name="connsiteX5" fmla="*/ 794327 w 9171709"/>
                <a:gd name="connsiteY5" fmla="*/ 826885 h 4909358"/>
                <a:gd name="connsiteX6" fmla="*/ 1025236 w 9171709"/>
                <a:gd name="connsiteY6" fmla="*/ 882304 h 4909358"/>
                <a:gd name="connsiteX7" fmla="*/ 1293091 w 9171709"/>
                <a:gd name="connsiteY7" fmla="*/ 956194 h 4909358"/>
                <a:gd name="connsiteX8" fmla="*/ 1431636 w 9171709"/>
                <a:gd name="connsiteY8" fmla="*/ 1011613 h 4909358"/>
                <a:gd name="connsiteX9" fmla="*/ 1662545 w 9171709"/>
                <a:gd name="connsiteY9" fmla="*/ 993140 h 4909358"/>
                <a:gd name="connsiteX10" fmla="*/ 1911927 w 9171709"/>
                <a:gd name="connsiteY10" fmla="*/ 1057794 h 4909358"/>
                <a:gd name="connsiteX11" fmla="*/ 2438400 w 9171709"/>
                <a:gd name="connsiteY11" fmla="*/ 1002376 h 4909358"/>
                <a:gd name="connsiteX12" fmla="*/ 2890982 w 9171709"/>
                <a:gd name="connsiteY12" fmla="*/ 1150158 h 4909358"/>
                <a:gd name="connsiteX13" fmla="*/ 3131127 w 9171709"/>
                <a:gd name="connsiteY13" fmla="*/ 1177867 h 4909358"/>
                <a:gd name="connsiteX14" fmla="*/ 3426691 w 9171709"/>
                <a:gd name="connsiteY14" fmla="*/ 1224049 h 4909358"/>
                <a:gd name="connsiteX15" fmla="*/ 3675495 w 9171709"/>
                <a:gd name="connsiteY15" fmla="*/ 1279467 h 4909358"/>
                <a:gd name="connsiteX16" fmla="*/ 3915064 w 9171709"/>
                <a:gd name="connsiteY16" fmla="*/ 1475047 h 4909358"/>
                <a:gd name="connsiteX17" fmla="*/ 4106256 w 9171709"/>
                <a:gd name="connsiteY17" fmla="*/ 1724891 h 4909358"/>
                <a:gd name="connsiteX18" fmla="*/ 4202545 w 9171709"/>
                <a:gd name="connsiteY18" fmla="*/ 1926013 h 4909358"/>
                <a:gd name="connsiteX19" fmla="*/ 4248727 w 9171709"/>
                <a:gd name="connsiteY19" fmla="*/ 1990667 h 4909358"/>
                <a:gd name="connsiteX20" fmla="*/ 4525818 w 9171709"/>
                <a:gd name="connsiteY20" fmla="*/ 2415540 h 4909358"/>
                <a:gd name="connsiteX21" fmla="*/ 4729018 w 9171709"/>
                <a:gd name="connsiteY21" fmla="*/ 2784994 h 4909358"/>
                <a:gd name="connsiteX22" fmla="*/ 4978400 w 9171709"/>
                <a:gd name="connsiteY22" fmla="*/ 2923540 h 4909358"/>
                <a:gd name="connsiteX23" fmla="*/ 5153891 w 9171709"/>
                <a:gd name="connsiteY23" fmla="*/ 2960485 h 4909358"/>
                <a:gd name="connsiteX24" fmla="*/ 5237018 w 9171709"/>
                <a:gd name="connsiteY24" fmla="*/ 3043613 h 4909358"/>
                <a:gd name="connsiteX25" fmla="*/ 5421745 w 9171709"/>
                <a:gd name="connsiteY25" fmla="*/ 3339176 h 4909358"/>
                <a:gd name="connsiteX26" fmla="*/ 5615709 w 9171709"/>
                <a:gd name="connsiteY26" fmla="*/ 3607031 h 4909358"/>
                <a:gd name="connsiteX27" fmla="*/ 5948218 w 9171709"/>
                <a:gd name="connsiteY27" fmla="*/ 3810231 h 4909358"/>
                <a:gd name="connsiteX28" fmla="*/ 6308436 w 9171709"/>
                <a:gd name="connsiteY28" fmla="*/ 4013431 h 4909358"/>
                <a:gd name="connsiteX29" fmla="*/ 6650182 w 9171709"/>
                <a:gd name="connsiteY29" fmla="*/ 4068849 h 4909358"/>
                <a:gd name="connsiteX30" fmla="*/ 7038109 w 9171709"/>
                <a:gd name="connsiteY30" fmla="*/ 4142740 h 4909358"/>
                <a:gd name="connsiteX31" fmla="*/ 7629236 w 9171709"/>
                <a:gd name="connsiteY31" fmla="*/ 4115031 h 4909358"/>
                <a:gd name="connsiteX32" fmla="*/ 7961745 w 9171709"/>
                <a:gd name="connsiteY32" fmla="*/ 4225867 h 4909358"/>
                <a:gd name="connsiteX33" fmla="*/ 8266545 w 9171709"/>
                <a:gd name="connsiteY33" fmla="*/ 4438304 h 4909358"/>
                <a:gd name="connsiteX34" fmla="*/ 8349673 w 9171709"/>
                <a:gd name="connsiteY34" fmla="*/ 4687685 h 4909358"/>
                <a:gd name="connsiteX35" fmla="*/ 9171709 w 9171709"/>
                <a:gd name="connsiteY35" fmla="*/ 4909358 h 4909358"/>
                <a:gd name="connsiteX36" fmla="*/ 9162473 w 9171709"/>
                <a:gd name="connsiteY36" fmla="*/ 4761576 h 4909358"/>
                <a:gd name="connsiteX37" fmla="*/ 8737600 w 9171709"/>
                <a:gd name="connsiteY37" fmla="*/ 4142740 h 4909358"/>
                <a:gd name="connsiteX38" fmla="*/ 8035636 w 9171709"/>
                <a:gd name="connsiteY38" fmla="*/ 3256049 h 4909358"/>
                <a:gd name="connsiteX39" fmla="*/ 7435273 w 9171709"/>
                <a:gd name="connsiteY39" fmla="*/ 2581794 h 4909358"/>
                <a:gd name="connsiteX40" fmla="*/ 6866428 w 9171709"/>
                <a:gd name="connsiteY40" fmla="*/ 2039620 h 4909358"/>
                <a:gd name="connsiteX41" fmla="*/ 6169891 w 9171709"/>
                <a:gd name="connsiteY41" fmla="*/ 1481628 h 4909358"/>
                <a:gd name="connsiteX42" fmla="*/ 5467927 w 9171709"/>
                <a:gd name="connsiteY42" fmla="*/ 974667 h 4909358"/>
                <a:gd name="connsiteX43" fmla="*/ 4636655 w 9171709"/>
                <a:gd name="connsiteY43" fmla="*/ 475904 h 4909358"/>
                <a:gd name="connsiteX44" fmla="*/ 3739111 w 9171709"/>
                <a:gd name="connsiteY44" fmla="*/ 0 h 4909358"/>
                <a:gd name="connsiteX0" fmla="*/ 3739111 w 9171709"/>
                <a:gd name="connsiteY0" fmla="*/ 0 h 4909358"/>
                <a:gd name="connsiteX1" fmla="*/ 775277 w 9171709"/>
                <a:gd name="connsiteY1" fmla="*/ 231948 h 4909358"/>
                <a:gd name="connsiteX2" fmla="*/ 0 w 9171709"/>
                <a:gd name="connsiteY2" fmla="*/ 752994 h 4909358"/>
                <a:gd name="connsiteX3" fmla="*/ 267855 w 9171709"/>
                <a:gd name="connsiteY3" fmla="*/ 799176 h 4909358"/>
                <a:gd name="connsiteX4" fmla="*/ 553143 w 9171709"/>
                <a:gd name="connsiteY4" fmla="*/ 823075 h 4909358"/>
                <a:gd name="connsiteX5" fmla="*/ 794327 w 9171709"/>
                <a:gd name="connsiteY5" fmla="*/ 826885 h 4909358"/>
                <a:gd name="connsiteX6" fmla="*/ 1025236 w 9171709"/>
                <a:gd name="connsiteY6" fmla="*/ 882304 h 4909358"/>
                <a:gd name="connsiteX7" fmla="*/ 1293091 w 9171709"/>
                <a:gd name="connsiteY7" fmla="*/ 956194 h 4909358"/>
                <a:gd name="connsiteX8" fmla="*/ 1431636 w 9171709"/>
                <a:gd name="connsiteY8" fmla="*/ 1011613 h 4909358"/>
                <a:gd name="connsiteX9" fmla="*/ 1662545 w 9171709"/>
                <a:gd name="connsiteY9" fmla="*/ 993140 h 4909358"/>
                <a:gd name="connsiteX10" fmla="*/ 1911927 w 9171709"/>
                <a:gd name="connsiteY10" fmla="*/ 1057794 h 4909358"/>
                <a:gd name="connsiteX11" fmla="*/ 2438400 w 9171709"/>
                <a:gd name="connsiteY11" fmla="*/ 1002376 h 4909358"/>
                <a:gd name="connsiteX12" fmla="*/ 2890982 w 9171709"/>
                <a:gd name="connsiteY12" fmla="*/ 1150158 h 4909358"/>
                <a:gd name="connsiteX13" fmla="*/ 3131127 w 9171709"/>
                <a:gd name="connsiteY13" fmla="*/ 1177867 h 4909358"/>
                <a:gd name="connsiteX14" fmla="*/ 3426691 w 9171709"/>
                <a:gd name="connsiteY14" fmla="*/ 1224049 h 4909358"/>
                <a:gd name="connsiteX15" fmla="*/ 3675495 w 9171709"/>
                <a:gd name="connsiteY15" fmla="*/ 1279467 h 4909358"/>
                <a:gd name="connsiteX16" fmla="*/ 3915064 w 9171709"/>
                <a:gd name="connsiteY16" fmla="*/ 1475047 h 4909358"/>
                <a:gd name="connsiteX17" fmla="*/ 4106256 w 9171709"/>
                <a:gd name="connsiteY17" fmla="*/ 1724891 h 4909358"/>
                <a:gd name="connsiteX18" fmla="*/ 4202545 w 9171709"/>
                <a:gd name="connsiteY18" fmla="*/ 1926013 h 4909358"/>
                <a:gd name="connsiteX19" fmla="*/ 4248727 w 9171709"/>
                <a:gd name="connsiteY19" fmla="*/ 1990667 h 4909358"/>
                <a:gd name="connsiteX20" fmla="*/ 4525818 w 9171709"/>
                <a:gd name="connsiteY20" fmla="*/ 2415540 h 4909358"/>
                <a:gd name="connsiteX21" fmla="*/ 4740448 w 9171709"/>
                <a:gd name="connsiteY21" fmla="*/ 2815474 h 4909358"/>
                <a:gd name="connsiteX22" fmla="*/ 4978400 w 9171709"/>
                <a:gd name="connsiteY22" fmla="*/ 2923540 h 4909358"/>
                <a:gd name="connsiteX23" fmla="*/ 5153891 w 9171709"/>
                <a:gd name="connsiteY23" fmla="*/ 2960485 h 4909358"/>
                <a:gd name="connsiteX24" fmla="*/ 5237018 w 9171709"/>
                <a:gd name="connsiteY24" fmla="*/ 3043613 h 4909358"/>
                <a:gd name="connsiteX25" fmla="*/ 5421745 w 9171709"/>
                <a:gd name="connsiteY25" fmla="*/ 3339176 h 4909358"/>
                <a:gd name="connsiteX26" fmla="*/ 5615709 w 9171709"/>
                <a:gd name="connsiteY26" fmla="*/ 3607031 h 4909358"/>
                <a:gd name="connsiteX27" fmla="*/ 5948218 w 9171709"/>
                <a:gd name="connsiteY27" fmla="*/ 3810231 h 4909358"/>
                <a:gd name="connsiteX28" fmla="*/ 6308436 w 9171709"/>
                <a:gd name="connsiteY28" fmla="*/ 4013431 h 4909358"/>
                <a:gd name="connsiteX29" fmla="*/ 6650182 w 9171709"/>
                <a:gd name="connsiteY29" fmla="*/ 4068849 h 4909358"/>
                <a:gd name="connsiteX30" fmla="*/ 7038109 w 9171709"/>
                <a:gd name="connsiteY30" fmla="*/ 4142740 h 4909358"/>
                <a:gd name="connsiteX31" fmla="*/ 7629236 w 9171709"/>
                <a:gd name="connsiteY31" fmla="*/ 4115031 h 4909358"/>
                <a:gd name="connsiteX32" fmla="*/ 7961745 w 9171709"/>
                <a:gd name="connsiteY32" fmla="*/ 4225867 h 4909358"/>
                <a:gd name="connsiteX33" fmla="*/ 8266545 w 9171709"/>
                <a:gd name="connsiteY33" fmla="*/ 4438304 h 4909358"/>
                <a:gd name="connsiteX34" fmla="*/ 8349673 w 9171709"/>
                <a:gd name="connsiteY34" fmla="*/ 4687685 h 4909358"/>
                <a:gd name="connsiteX35" fmla="*/ 9171709 w 9171709"/>
                <a:gd name="connsiteY35" fmla="*/ 4909358 h 4909358"/>
                <a:gd name="connsiteX36" fmla="*/ 9162473 w 9171709"/>
                <a:gd name="connsiteY36" fmla="*/ 4761576 h 4909358"/>
                <a:gd name="connsiteX37" fmla="*/ 8737600 w 9171709"/>
                <a:gd name="connsiteY37" fmla="*/ 4142740 h 4909358"/>
                <a:gd name="connsiteX38" fmla="*/ 8035636 w 9171709"/>
                <a:gd name="connsiteY38" fmla="*/ 3256049 h 4909358"/>
                <a:gd name="connsiteX39" fmla="*/ 7435273 w 9171709"/>
                <a:gd name="connsiteY39" fmla="*/ 2581794 h 4909358"/>
                <a:gd name="connsiteX40" fmla="*/ 6866428 w 9171709"/>
                <a:gd name="connsiteY40" fmla="*/ 2039620 h 4909358"/>
                <a:gd name="connsiteX41" fmla="*/ 6169891 w 9171709"/>
                <a:gd name="connsiteY41" fmla="*/ 1481628 h 4909358"/>
                <a:gd name="connsiteX42" fmla="*/ 5467927 w 9171709"/>
                <a:gd name="connsiteY42" fmla="*/ 974667 h 4909358"/>
                <a:gd name="connsiteX43" fmla="*/ 4636655 w 9171709"/>
                <a:gd name="connsiteY43" fmla="*/ 475904 h 4909358"/>
                <a:gd name="connsiteX44" fmla="*/ 3739111 w 9171709"/>
                <a:gd name="connsiteY44" fmla="*/ 0 h 4909358"/>
                <a:gd name="connsiteX0" fmla="*/ 3739111 w 9171709"/>
                <a:gd name="connsiteY0" fmla="*/ 0 h 4909358"/>
                <a:gd name="connsiteX1" fmla="*/ 775277 w 9171709"/>
                <a:gd name="connsiteY1" fmla="*/ 231948 h 4909358"/>
                <a:gd name="connsiteX2" fmla="*/ 0 w 9171709"/>
                <a:gd name="connsiteY2" fmla="*/ 752994 h 4909358"/>
                <a:gd name="connsiteX3" fmla="*/ 267855 w 9171709"/>
                <a:gd name="connsiteY3" fmla="*/ 799176 h 4909358"/>
                <a:gd name="connsiteX4" fmla="*/ 553143 w 9171709"/>
                <a:gd name="connsiteY4" fmla="*/ 823075 h 4909358"/>
                <a:gd name="connsiteX5" fmla="*/ 794327 w 9171709"/>
                <a:gd name="connsiteY5" fmla="*/ 826885 h 4909358"/>
                <a:gd name="connsiteX6" fmla="*/ 1025236 w 9171709"/>
                <a:gd name="connsiteY6" fmla="*/ 882304 h 4909358"/>
                <a:gd name="connsiteX7" fmla="*/ 1293091 w 9171709"/>
                <a:gd name="connsiteY7" fmla="*/ 956194 h 4909358"/>
                <a:gd name="connsiteX8" fmla="*/ 1431636 w 9171709"/>
                <a:gd name="connsiteY8" fmla="*/ 1011613 h 4909358"/>
                <a:gd name="connsiteX9" fmla="*/ 1662545 w 9171709"/>
                <a:gd name="connsiteY9" fmla="*/ 993140 h 4909358"/>
                <a:gd name="connsiteX10" fmla="*/ 1911927 w 9171709"/>
                <a:gd name="connsiteY10" fmla="*/ 1057794 h 4909358"/>
                <a:gd name="connsiteX11" fmla="*/ 2438400 w 9171709"/>
                <a:gd name="connsiteY11" fmla="*/ 1002376 h 4909358"/>
                <a:gd name="connsiteX12" fmla="*/ 2890982 w 9171709"/>
                <a:gd name="connsiteY12" fmla="*/ 1150158 h 4909358"/>
                <a:gd name="connsiteX13" fmla="*/ 3131127 w 9171709"/>
                <a:gd name="connsiteY13" fmla="*/ 1177867 h 4909358"/>
                <a:gd name="connsiteX14" fmla="*/ 3426691 w 9171709"/>
                <a:gd name="connsiteY14" fmla="*/ 1224049 h 4909358"/>
                <a:gd name="connsiteX15" fmla="*/ 3675495 w 9171709"/>
                <a:gd name="connsiteY15" fmla="*/ 1279467 h 4909358"/>
                <a:gd name="connsiteX16" fmla="*/ 3915064 w 9171709"/>
                <a:gd name="connsiteY16" fmla="*/ 1475047 h 4909358"/>
                <a:gd name="connsiteX17" fmla="*/ 4106256 w 9171709"/>
                <a:gd name="connsiteY17" fmla="*/ 1724891 h 4909358"/>
                <a:gd name="connsiteX18" fmla="*/ 4202545 w 9171709"/>
                <a:gd name="connsiteY18" fmla="*/ 1926013 h 4909358"/>
                <a:gd name="connsiteX19" fmla="*/ 4248727 w 9171709"/>
                <a:gd name="connsiteY19" fmla="*/ 1990667 h 4909358"/>
                <a:gd name="connsiteX20" fmla="*/ 4525818 w 9171709"/>
                <a:gd name="connsiteY20" fmla="*/ 2415540 h 4909358"/>
                <a:gd name="connsiteX21" fmla="*/ 4740448 w 9171709"/>
                <a:gd name="connsiteY21" fmla="*/ 2815474 h 4909358"/>
                <a:gd name="connsiteX22" fmla="*/ 4978400 w 9171709"/>
                <a:gd name="connsiteY22" fmla="*/ 2923540 h 4909358"/>
                <a:gd name="connsiteX23" fmla="*/ 5146271 w 9171709"/>
                <a:gd name="connsiteY23" fmla="*/ 2964295 h 4909358"/>
                <a:gd name="connsiteX24" fmla="*/ 5237018 w 9171709"/>
                <a:gd name="connsiteY24" fmla="*/ 3043613 h 4909358"/>
                <a:gd name="connsiteX25" fmla="*/ 5421745 w 9171709"/>
                <a:gd name="connsiteY25" fmla="*/ 3339176 h 4909358"/>
                <a:gd name="connsiteX26" fmla="*/ 5615709 w 9171709"/>
                <a:gd name="connsiteY26" fmla="*/ 3607031 h 4909358"/>
                <a:gd name="connsiteX27" fmla="*/ 5948218 w 9171709"/>
                <a:gd name="connsiteY27" fmla="*/ 3810231 h 4909358"/>
                <a:gd name="connsiteX28" fmla="*/ 6308436 w 9171709"/>
                <a:gd name="connsiteY28" fmla="*/ 4013431 h 4909358"/>
                <a:gd name="connsiteX29" fmla="*/ 6650182 w 9171709"/>
                <a:gd name="connsiteY29" fmla="*/ 4068849 h 4909358"/>
                <a:gd name="connsiteX30" fmla="*/ 7038109 w 9171709"/>
                <a:gd name="connsiteY30" fmla="*/ 4142740 h 4909358"/>
                <a:gd name="connsiteX31" fmla="*/ 7629236 w 9171709"/>
                <a:gd name="connsiteY31" fmla="*/ 4115031 h 4909358"/>
                <a:gd name="connsiteX32" fmla="*/ 7961745 w 9171709"/>
                <a:gd name="connsiteY32" fmla="*/ 4225867 h 4909358"/>
                <a:gd name="connsiteX33" fmla="*/ 8266545 w 9171709"/>
                <a:gd name="connsiteY33" fmla="*/ 4438304 h 4909358"/>
                <a:gd name="connsiteX34" fmla="*/ 8349673 w 9171709"/>
                <a:gd name="connsiteY34" fmla="*/ 4687685 h 4909358"/>
                <a:gd name="connsiteX35" fmla="*/ 9171709 w 9171709"/>
                <a:gd name="connsiteY35" fmla="*/ 4909358 h 4909358"/>
                <a:gd name="connsiteX36" fmla="*/ 9162473 w 9171709"/>
                <a:gd name="connsiteY36" fmla="*/ 4761576 h 4909358"/>
                <a:gd name="connsiteX37" fmla="*/ 8737600 w 9171709"/>
                <a:gd name="connsiteY37" fmla="*/ 4142740 h 4909358"/>
                <a:gd name="connsiteX38" fmla="*/ 8035636 w 9171709"/>
                <a:gd name="connsiteY38" fmla="*/ 3256049 h 4909358"/>
                <a:gd name="connsiteX39" fmla="*/ 7435273 w 9171709"/>
                <a:gd name="connsiteY39" fmla="*/ 2581794 h 4909358"/>
                <a:gd name="connsiteX40" fmla="*/ 6866428 w 9171709"/>
                <a:gd name="connsiteY40" fmla="*/ 2039620 h 4909358"/>
                <a:gd name="connsiteX41" fmla="*/ 6169891 w 9171709"/>
                <a:gd name="connsiteY41" fmla="*/ 1481628 h 4909358"/>
                <a:gd name="connsiteX42" fmla="*/ 5467927 w 9171709"/>
                <a:gd name="connsiteY42" fmla="*/ 974667 h 4909358"/>
                <a:gd name="connsiteX43" fmla="*/ 4636655 w 9171709"/>
                <a:gd name="connsiteY43" fmla="*/ 475904 h 4909358"/>
                <a:gd name="connsiteX44" fmla="*/ 3739111 w 9171709"/>
                <a:gd name="connsiteY44" fmla="*/ 0 h 4909358"/>
                <a:gd name="connsiteX0" fmla="*/ 3739111 w 9171709"/>
                <a:gd name="connsiteY0" fmla="*/ 0 h 4909358"/>
                <a:gd name="connsiteX1" fmla="*/ 775277 w 9171709"/>
                <a:gd name="connsiteY1" fmla="*/ 231948 h 4909358"/>
                <a:gd name="connsiteX2" fmla="*/ 0 w 9171709"/>
                <a:gd name="connsiteY2" fmla="*/ 752994 h 4909358"/>
                <a:gd name="connsiteX3" fmla="*/ 267855 w 9171709"/>
                <a:gd name="connsiteY3" fmla="*/ 799176 h 4909358"/>
                <a:gd name="connsiteX4" fmla="*/ 553143 w 9171709"/>
                <a:gd name="connsiteY4" fmla="*/ 823075 h 4909358"/>
                <a:gd name="connsiteX5" fmla="*/ 794327 w 9171709"/>
                <a:gd name="connsiteY5" fmla="*/ 826885 h 4909358"/>
                <a:gd name="connsiteX6" fmla="*/ 1025236 w 9171709"/>
                <a:gd name="connsiteY6" fmla="*/ 882304 h 4909358"/>
                <a:gd name="connsiteX7" fmla="*/ 1293091 w 9171709"/>
                <a:gd name="connsiteY7" fmla="*/ 956194 h 4909358"/>
                <a:gd name="connsiteX8" fmla="*/ 1431636 w 9171709"/>
                <a:gd name="connsiteY8" fmla="*/ 1011613 h 4909358"/>
                <a:gd name="connsiteX9" fmla="*/ 1662545 w 9171709"/>
                <a:gd name="connsiteY9" fmla="*/ 993140 h 4909358"/>
                <a:gd name="connsiteX10" fmla="*/ 1911927 w 9171709"/>
                <a:gd name="connsiteY10" fmla="*/ 1057794 h 4909358"/>
                <a:gd name="connsiteX11" fmla="*/ 2438400 w 9171709"/>
                <a:gd name="connsiteY11" fmla="*/ 1002376 h 4909358"/>
                <a:gd name="connsiteX12" fmla="*/ 2890982 w 9171709"/>
                <a:gd name="connsiteY12" fmla="*/ 1150158 h 4909358"/>
                <a:gd name="connsiteX13" fmla="*/ 3131127 w 9171709"/>
                <a:gd name="connsiteY13" fmla="*/ 1177867 h 4909358"/>
                <a:gd name="connsiteX14" fmla="*/ 3426691 w 9171709"/>
                <a:gd name="connsiteY14" fmla="*/ 1224049 h 4909358"/>
                <a:gd name="connsiteX15" fmla="*/ 3675495 w 9171709"/>
                <a:gd name="connsiteY15" fmla="*/ 1279467 h 4909358"/>
                <a:gd name="connsiteX16" fmla="*/ 3915064 w 9171709"/>
                <a:gd name="connsiteY16" fmla="*/ 1475047 h 4909358"/>
                <a:gd name="connsiteX17" fmla="*/ 4106256 w 9171709"/>
                <a:gd name="connsiteY17" fmla="*/ 1724891 h 4909358"/>
                <a:gd name="connsiteX18" fmla="*/ 4202545 w 9171709"/>
                <a:gd name="connsiteY18" fmla="*/ 1926013 h 4909358"/>
                <a:gd name="connsiteX19" fmla="*/ 4248727 w 9171709"/>
                <a:gd name="connsiteY19" fmla="*/ 1990667 h 4909358"/>
                <a:gd name="connsiteX20" fmla="*/ 4525818 w 9171709"/>
                <a:gd name="connsiteY20" fmla="*/ 2415540 h 4909358"/>
                <a:gd name="connsiteX21" fmla="*/ 4740448 w 9171709"/>
                <a:gd name="connsiteY21" fmla="*/ 2815474 h 4909358"/>
                <a:gd name="connsiteX22" fmla="*/ 4978400 w 9171709"/>
                <a:gd name="connsiteY22" fmla="*/ 2923540 h 4909358"/>
                <a:gd name="connsiteX23" fmla="*/ 5146271 w 9171709"/>
                <a:gd name="connsiteY23" fmla="*/ 2964295 h 4909358"/>
                <a:gd name="connsiteX24" fmla="*/ 5237018 w 9171709"/>
                <a:gd name="connsiteY24" fmla="*/ 3043613 h 4909358"/>
                <a:gd name="connsiteX25" fmla="*/ 5421745 w 9171709"/>
                <a:gd name="connsiteY25" fmla="*/ 3339176 h 4909358"/>
                <a:gd name="connsiteX26" fmla="*/ 5623329 w 9171709"/>
                <a:gd name="connsiteY26" fmla="*/ 3546071 h 4909358"/>
                <a:gd name="connsiteX27" fmla="*/ 5948218 w 9171709"/>
                <a:gd name="connsiteY27" fmla="*/ 3810231 h 4909358"/>
                <a:gd name="connsiteX28" fmla="*/ 6308436 w 9171709"/>
                <a:gd name="connsiteY28" fmla="*/ 4013431 h 4909358"/>
                <a:gd name="connsiteX29" fmla="*/ 6650182 w 9171709"/>
                <a:gd name="connsiteY29" fmla="*/ 4068849 h 4909358"/>
                <a:gd name="connsiteX30" fmla="*/ 7038109 w 9171709"/>
                <a:gd name="connsiteY30" fmla="*/ 4142740 h 4909358"/>
                <a:gd name="connsiteX31" fmla="*/ 7629236 w 9171709"/>
                <a:gd name="connsiteY31" fmla="*/ 4115031 h 4909358"/>
                <a:gd name="connsiteX32" fmla="*/ 7961745 w 9171709"/>
                <a:gd name="connsiteY32" fmla="*/ 4225867 h 4909358"/>
                <a:gd name="connsiteX33" fmla="*/ 8266545 w 9171709"/>
                <a:gd name="connsiteY33" fmla="*/ 4438304 h 4909358"/>
                <a:gd name="connsiteX34" fmla="*/ 8349673 w 9171709"/>
                <a:gd name="connsiteY34" fmla="*/ 4687685 h 4909358"/>
                <a:gd name="connsiteX35" fmla="*/ 9171709 w 9171709"/>
                <a:gd name="connsiteY35" fmla="*/ 4909358 h 4909358"/>
                <a:gd name="connsiteX36" fmla="*/ 9162473 w 9171709"/>
                <a:gd name="connsiteY36" fmla="*/ 4761576 h 4909358"/>
                <a:gd name="connsiteX37" fmla="*/ 8737600 w 9171709"/>
                <a:gd name="connsiteY37" fmla="*/ 4142740 h 4909358"/>
                <a:gd name="connsiteX38" fmla="*/ 8035636 w 9171709"/>
                <a:gd name="connsiteY38" fmla="*/ 3256049 h 4909358"/>
                <a:gd name="connsiteX39" fmla="*/ 7435273 w 9171709"/>
                <a:gd name="connsiteY39" fmla="*/ 2581794 h 4909358"/>
                <a:gd name="connsiteX40" fmla="*/ 6866428 w 9171709"/>
                <a:gd name="connsiteY40" fmla="*/ 2039620 h 4909358"/>
                <a:gd name="connsiteX41" fmla="*/ 6169891 w 9171709"/>
                <a:gd name="connsiteY41" fmla="*/ 1481628 h 4909358"/>
                <a:gd name="connsiteX42" fmla="*/ 5467927 w 9171709"/>
                <a:gd name="connsiteY42" fmla="*/ 974667 h 4909358"/>
                <a:gd name="connsiteX43" fmla="*/ 4636655 w 9171709"/>
                <a:gd name="connsiteY43" fmla="*/ 475904 h 4909358"/>
                <a:gd name="connsiteX44" fmla="*/ 3739111 w 9171709"/>
                <a:gd name="connsiteY44" fmla="*/ 0 h 4909358"/>
                <a:gd name="connsiteX0" fmla="*/ 3739111 w 9171709"/>
                <a:gd name="connsiteY0" fmla="*/ 0 h 4909358"/>
                <a:gd name="connsiteX1" fmla="*/ 775277 w 9171709"/>
                <a:gd name="connsiteY1" fmla="*/ 231948 h 4909358"/>
                <a:gd name="connsiteX2" fmla="*/ 0 w 9171709"/>
                <a:gd name="connsiteY2" fmla="*/ 752994 h 4909358"/>
                <a:gd name="connsiteX3" fmla="*/ 267855 w 9171709"/>
                <a:gd name="connsiteY3" fmla="*/ 799176 h 4909358"/>
                <a:gd name="connsiteX4" fmla="*/ 553143 w 9171709"/>
                <a:gd name="connsiteY4" fmla="*/ 823075 h 4909358"/>
                <a:gd name="connsiteX5" fmla="*/ 794327 w 9171709"/>
                <a:gd name="connsiteY5" fmla="*/ 826885 h 4909358"/>
                <a:gd name="connsiteX6" fmla="*/ 1025236 w 9171709"/>
                <a:gd name="connsiteY6" fmla="*/ 882304 h 4909358"/>
                <a:gd name="connsiteX7" fmla="*/ 1293091 w 9171709"/>
                <a:gd name="connsiteY7" fmla="*/ 956194 h 4909358"/>
                <a:gd name="connsiteX8" fmla="*/ 1431636 w 9171709"/>
                <a:gd name="connsiteY8" fmla="*/ 1011613 h 4909358"/>
                <a:gd name="connsiteX9" fmla="*/ 1662545 w 9171709"/>
                <a:gd name="connsiteY9" fmla="*/ 993140 h 4909358"/>
                <a:gd name="connsiteX10" fmla="*/ 1911927 w 9171709"/>
                <a:gd name="connsiteY10" fmla="*/ 1057794 h 4909358"/>
                <a:gd name="connsiteX11" fmla="*/ 2438400 w 9171709"/>
                <a:gd name="connsiteY11" fmla="*/ 1002376 h 4909358"/>
                <a:gd name="connsiteX12" fmla="*/ 2890982 w 9171709"/>
                <a:gd name="connsiteY12" fmla="*/ 1150158 h 4909358"/>
                <a:gd name="connsiteX13" fmla="*/ 3131127 w 9171709"/>
                <a:gd name="connsiteY13" fmla="*/ 1177867 h 4909358"/>
                <a:gd name="connsiteX14" fmla="*/ 3426691 w 9171709"/>
                <a:gd name="connsiteY14" fmla="*/ 1224049 h 4909358"/>
                <a:gd name="connsiteX15" fmla="*/ 3675495 w 9171709"/>
                <a:gd name="connsiteY15" fmla="*/ 1279467 h 4909358"/>
                <a:gd name="connsiteX16" fmla="*/ 3915064 w 9171709"/>
                <a:gd name="connsiteY16" fmla="*/ 1475047 h 4909358"/>
                <a:gd name="connsiteX17" fmla="*/ 4106256 w 9171709"/>
                <a:gd name="connsiteY17" fmla="*/ 1724891 h 4909358"/>
                <a:gd name="connsiteX18" fmla="*/ 4202545 w 9171709"/>
                <a:gd name="connsiteY18" fmla="*/ 1926013 h 4909358"/>
                <a:gd name="connsiteX19" fmla="*/ 4248727 w 9171709"/>
                <a:gd name="connsiteY19" fmla="*/ 1990667 h 4909358"/>
                <a:gd name="connsiteX20" fmla="*/ 4525818 w 9171709"/>
                <a:gd name="connsiteY20" fmla="*/ 2415540 h 4909358"/>
                <a:gd name="connsiteX21" fmla="*/ 4740448 w 9171709"/>
                <a:gd name="connsiteY21" fmla="*/ 2815474 h 4909358"/>
                <a:gd name="connsiteX22" fmla="*/ 4978400 w 9171709"/>
                <a:gd name="connsiteY22" fmla="*/ 2923540 h 4909358"/>
                <a:gd name="connsiteX23" fmla="*/ 5146271 w 9171709"/>
                <a:gd name="connsiteY23" fmla="*/ 2964295 h 4909358"/>
                <a:gd name="connsiteX24" fmla="*/ 5237018 w 9171709"/>
                <a:gd name="connsiteY24" fmla="*/ 3043613 h 4909358"/>
                <a:gd name="connsiteX25" fmla="*/ 5421745 w 9171709"/>
                <a:gd name="connsiteY25" fmla="*/ 3339176 h 4909358"/>
                <a:gd name="connsiteX26" fmla="*/ 5623329 w 9171709"/>
                <a:gd name="connsiteY26" fmla="*/ 3546071 h 4909358"/>
                <a:gd name="connsiteX27" fmla="*/ 5948218 w 9171709"/>
                <a:gd name="connsiteY27" fmla="*/ 3810231 h 4909358"/>
                <a:gd name="connsiteX28" fmla="*/ 6308436 w 9171709"/>
                <a:gd name="connsiteY28" fmla="*/ 4013431 h 4909358"/>
                <a:gd name="connsiteX29" fmla="*/ 6650182 w 9171709"/>
                <a:gd name="connsiteY29" fmla="*/ 4068849 h 4909358"/>
                <a:gd name="connsiteX30" fmla="*/ 7038109 w 9171709"/>
                <a:gd name="connsiteY30" fmla="*/ 4142740 h 4909358"/>
                <a:gd name="connsiteX31" fmla="*/ 7629236 w 9171709"/>
                <a:gd name="connsiteY31" fmla="*/ 4115031 h 4909358"/>
                <a:gd name="connsiteX32" fmla="*/ 7961745 w 9171709"/>
                <a:gd name="connsiteY32" fmla="*/ 4225867 h 4909358"/>
                <a:gd name="connsiteX33" fmla="*/ 8266545 w 9171709"/>
                <a:gd name="connsiteY33" fmla="*/ 4438304 h 4909358"/>
                <a:gd name="connsiteX34" fmla="*/ 8349673 w 9171709"/>
                <a:gd name="connsiteY34" fmla="*/ 4687685 h 4909358"/>
                <a:gd name="connsiteX35" fmla="*/ 9171709 w 9171709"/>
                <a:gd name="connsiteY35" fmla="*/ 4909358 h 4909358"/>
                <a:gd name="connsiteX36" fmla="*/ 9162473 w 9171709"/>
                <a:gd name="connsiteY36" fmla="*/ 4761576 h 4909358"/>
                <a:gd name="connsiteX37" fmla="*/ 8737600 w 9171709"/>
                <a:gd name="connsiteY37" fmla="*/ 4142740 h 4909358"/>
                <a:gd name="connsiteX38" fmla="*/ 8035636 w 9171709"/>
                <a:gd name="connsiteY38" fmla="*/ 3256049 h 4909358"/>
                <a:gd name="connsiteX39" fmla="*/ 7435273 w 9171709"/>
                <a:gd name="connsiteY39" fmla="*/ 2581794 h 4909358"/>
                <a:gd name="connsiteX40" fmla="*/ 6866428 w 9171709"/>
                <a:gd name="connsiteY40" fmla="*/ 2039620 h 4909358"/>
                <a:gd name="connsiteX41" fmla="*/ 6169891 w 9171709"/>
                <a:gd name="connsiteY41" fmla="*/ 1481628 h 4909358"/>
                <a:gd name="connsiteX42" fmla="*/ 5467927 w 9171709"/>
                <a:gd name="connsiteY42" fmla="*/ 974667 h 4909358"/>
                <a:gd name="connsiteX43" fmla="*/ 4636655 w 9171709"/>
                <a:gd name="connsiteY43" fmla="*/ 475904 h 4909358"/>
                <a:gd name="connsiteX44" fmla="*/ 3739111 w 9171709"/>
                <a:gd name="connsiteY44" fmla="*/ 0 h 4909358"/>
                <a:gd name="connsiteX0" fmla="*/ 3739111 w 9171709"/>
                <a:gd name="connsiteY0" fmla="*/ 0 h 4909358"/>
                <a:gd name="connsiteX1" fmla="*/ 775277 w 9171709"/>
                <a:gd name="connsiteY1" fmla="*/ 231948 h 4909358"/>
                <a:gd name="connsiteX2" fmla="*/ 0 w 9171709"/>
                <a:gd name="connsiteY2" fmla="*/ 752994 h 4909358"/>
                <a:gd name="connsiteX3" fmla="*/ 267855 w 9171709"/>
                <a:gd name="connsiteY3" fmla="*/ 799176 h 4909358"/>
                <a:gd name="connsiteX4" fmla="*/ 553143 w 9171709"/>
                <a:gd name="connsiteY4" fmla="*/ 823075 h 4909358"/>
                <a:gd name="connsiteX5" fmla="*/ 794327 w 9171709"/>
                <a:gd name="connsiteY5" fmla="*/ 826885 h 4909358"/>
                <a:gd name="connsiteX6" fmla="*/ 1025236 w 9171709"/>
                <a:gd name="connsiteY6" fmla="*/ 882304 h 4909358"/>
                <a:gd name="connsiteX7" fmla="*/ 1293091 w 9171709"/>
                <a:gd name="connsiteY7" fmla="*/ 956194 h 4909358"/>
                <a:gd name="connsiteX8" fmla="*/ 1431636 w 9171709"/>
                <a:gd name="connsiteY8" fmla="*/ 1011613 h 4909358"/>
                <a:gd name="connsiteX9" fmla="*/ 1662545 w 9171709"/>
                <a:gd name="connsiteY9" fmla="*/ 993140 h 4909358"/>
                <a:gd name="connsiteX10" fmla="*/ 1911927 w 9171709"/>
                <a:gd name="connsiteY10" fmla="*/ 1057794 h 4909358"/>
                <a:gd name="connsiteX11" fmla="*/ 2438400 w 9171709"/>
                <a:gd name="connsiteY11" fmla="*/ 1002376 h 4909358"/>
                <a:gd name="connsiteX12" fmla="*/ 2890982 w 9171709"/>
                <a:gd name="connsiteY12" fmla="*/ 1150158 h 4909358"/>
                <a:gd name="connsiteX13" fmla="*/ 3131127 w 9171709"/>
                <a:gd name="connsiteY13" fmla="*/ 1177867 h 4909358"/>
                <a:gd name="connsiteX14" fmla="*/ 3426691 w 9171709"/>
                <a:gd name="connsiteY14" fmla="*/ 1224049 h 4909358"/>
                <a:gd name="connsiteX15" fmla="*/ 3675495 w 9171709"/>
                <a:gd name="connsiteY15" fmla="*/ 1279467 h 4909358"/>
                <a:gd name="connsiteX16" fmla="*/ 3915064 w 9171709"/>
                <a:gd name="connsiteY16" fmla="*/ 1475047 h 4909358"/>
                <a:gd name="connsiteX17" fmla="*/ 4106256 w 9171709"/>
                <a:gd name="connsiteY17" fmla="*/ 1724891 h 4909358"/>
                <a:gd name="connsiteX18" fmla="*/ 4202545 w 9171709"/>
                <a:gd name="connsiteY18" fmla="*/ 1926013 h 4909358"/>
                <a:gd name="connsiteX19" fmla="*/ 4248727 w 9171709"/>
                <a:gd name="connsiteY19" fmla="*/ 1990667 h 4909358"/>
                <a:gd name="connsiteX20" fmla="*/ 4525818 w 9171709"/>
                <a:gd name="connsiteY20" fmla="*/ 2415540 h 4909358"/>
                <a:gd name="connsiteX21" fmla="*/ 4740448 w 9171709"/>
                <a:gd name="connsiteY21" fmla="*/ 2815474 h 4909358"/>
                <a:gd name="connsiteX22" fmla="*/ 4978400 w 9171709"/>
                <a:gd name="connsiteY22" fmla="*/ 2923540 h 4909358"/>
                <a:gd name="connsiteX23" fmla="*/ 5146271 w 9171709"/>
                <a:gd name="connsiteY23" fmla="*/ 2964295 h 4909358"/>
                <a:gd name="connsiteX24" fmla="*/ 5237018 w 9171709"/>
                <a:gd name="connsiteY24" fmla="*/ 3043613 h 4909358"/>
                <a:gd name="connsiteX25" fmla="*/ 5421745 w 9171709"/>
                <a:gd name="connsiteY25" fmla="*/ 3339176 h 4909358"/>
                <a:gd name="connsiteX26" fmla="*/ 5623329 w 9171709"/>
                <a:gd name="connsiteY26" fmla="*/ 3546071 h 4909358"/>
                <a:gd name="connsiteX27" fmla="*/ 5948218 w 9171709"/>
                <a:gd name="connsiteY27" fmla="*/ 3810231 h 4909358"/>
                <a:gd name="connsiteX28" fmla="*/ 6308436 w 9171709"/>
                <a:gd name="connsiteY28" fmla="*/ 4013431 h 4909358"/>
                <a:gd name="connsiteX29" fmla="*/ 6650182 w 9171709"/>
                <a:gd name="connsiteY29" fmla="*/ 4068849 h 4909358"/>
                <a:gd name="connsiteX30" fmla="*/ 7000009 w 9171709"/>
                <a:gd name="connsiteY30" fmla="*/ 4157980 h 4909358"/>
                <a:gd name="connsiteX31" fmla="*/ 7629236 w 9171709"/>
                <a:gd name="connsiteY31" fmla="*/ 4115031 h 4909358"/>
                <a:gd name="connsiteX32" fmla="*/ 7961745 w 9171709"/>
                <a:gd name="connsiteY32" fmla="*/ 4225867 h 4909358"/>
                <a:gd name="connsiteX33" fmla="*/ 8266545 w 9171709"/>
                <a:gd name="connsiteY33" fmla="*/ 4438304 h 4909358"/>
                <a:gd name="connsiteX34" fmla="*/ 8349673 w 9171709"/>
                <a:gd name="connsiteY34" fmla="*/ 4687685 h 4909358"/>
                <a:gd name="connsiteX35" fmla="*/ 9171709 w 9171709"/>
                <a:gd name="connsiteY35" fmla="*/ 4909358 h 4909358"/>
                <a:gd name="connsiteX36" fmla="*/ 9162473 w 9171709"/>
                <a:gd name="connsiteY36" fmla="*/ 4761576 h 4909358"/>
                <a:gd name="connsiteX37" fmla="*/ 8737600 w 9171709"/>
                <a:gd name="connsiteY37" fmla="*/ 4142740 h 4909358"/>
                <a:gd name="connsiteX38" fmla="*/ 8035636 w 9171709"/>
                <a:gd name="connsiteY38" fmla="*/ 3256049 h 4909358"/>
                <a:gd name="connsiteX39" fmla="*/ 7435273 w 9171709"/>
                <a:gd name="connsiteY39" fmla="*/ 2581794 h 4909358"/>
                <a:gd name="connsiteX40" fmla="*/ 6866428 w 9171709"/>
                <a:gd name="connsiteY40" fmla="*/ 2039620 h 4909358"/>
                <a:gd name="connsiteX41" fmla="*/ 6169891 w 9171709"/>
                <a:gd name="connsiteY41" fmla="*/ 1481628 h 4909358"/>
                <a:gd name="connsiteX42" fmla="*/ 5467927 w 9171709"/>
                <a:gd name="connsiteY42" fmla="*/ 974667 h 4909358"/>
                <a:gd name="connsiteX43" fmla="*/ 4636655 w 9171709"/>
                <a:gd name="connsiteY43" fmla="*/ 475904 h 4909358"/>
                <a:gd name="connsiteX44" fmla="*/ 3739111 w 9171709"/>
                <a:gd name="connsiteY44" fmla="*/ 0 h 4909358"/>
                <a:gd name="connsiteX0" fmla="*/ 3739111 w 9171709"/>
                <a:gd name="connsiteY0" fmla="*/ 0 h 4909358"/>
                <a:gd name="connsiteX1" fmla="*/ 775277 w 9171709"/>
                <a:gd name="connsiteY1" fmla="*/ 231948 h 4909358"/>
                <a:gd name="connsiteX2" fmla="*/ 0 w 9171709"/>
                <a:gd name="connsiteY2" fmla="*/ 752994 h 4909358"/>
                <a:gd name="connsiteX3" fmla="*/ 267855 w 9171709"/>
                <a:gd name="connsiteY3" fmla="*/ 799176 h 4909358"/>
                <a:gd name="connsiteX4" fmla="*/ 553143 w 9171709"/>
                <a:gd name="connsiteY4" fmla="*/ 823075 h 4909358"/>
                <a:gd name="connsiteX5" fmla="*/ 794327 w 9171709"/>
                <a:gd name="connsiteY5" fmla="*/ 826885 h 4909358"/>
                <a:gd name="connsiteX6" fmla="*/ 1025236 w 9171709"/>
                <a:gd name="connsiteY6" fmla="*/ 882304 h 4909358"/>
                <a:gd name="connsiteX7" fmla="*/ 1293091 w 9171709"/>
                <a:gd name="connsiteY7" fmla="*/ 956194 h 4909358"/>
                <a:gd name="connsiteX8" fmla="*/ 1431636 w 9171709"/>
                <a:gd name="connsiteY8" fmla="*/ 1011613 h 4909358"/>
                <a:gd name="connsiteX9" fmla="*/ 1662545 w 9171709"/>
                <a:gd name="connsiteY9" fmla="*/ 993140 h 4909358"/>
                <a:gd name="connsiteX10" fmla="*/ 1911927 w 9171709"/>
                <a:gd name="connsiteY10" fmla="*/ 1057794 h 4909358"/>
                <a:gd name="connsiteX11" fmla="*/ 2438400 w 9171709"/>
                <a:gd name="connsiteY11" fmla="*/ 1002376 h 4909358"/>
                <a:gd name="connsiteX12" fmla="*/ 2890982 w 9171709"/>
                <a:gd name="connsiteY12" fmla="*/ 1150158 h 4909358"/>
                <a:gd name="connsiteX13" fmla="*/ 3131127 w 9171709"/>
                <a:gd name="connsiteY13" fmla="*/ 1177867 h 4909358"/>
                <a:gd name="connsiteX14" fmla="*/ 3426691 w 9171709"/>
                <a:gd name="connsiteY14" fmla="*/ 1224049 h 4909358"/>
                <a:gd name="connsiteX15" fmla="*/ 3675495 w 9171709"/>
                <a:gd name="connsiteY15" fmla="*/ 1279467 h 4909358"/>
                <a:gd name="connsiteX16" fmla="*/ 3915064 w 9171709"/>
                <a:gd name="connsiteY16" fmla="*/ 1475047 h 4909358"/>
                <a:gd name="connsiteX17" fmla="*/ 4106256 w 9171709"/>
                <a:gd name="connsiteY17" fmla="*/ 1724891 h 4909358"/>
                <a:gd name="connsiteX18" fmla="*/ 4202545 w 9171709"/>
                <a:gd name="connsiteY18" fmla="*/ 1926013 h 4909358"/>
                <a:gd name="connsiteX19" fmla="*/ 4248727 w 9171709"/>
                <a:gd name="connsiteY19" fmla="*/ 1990667 h 4909358"/>
                <a:gd name="connsiteX20" fmla="*/ 4525818 w 9171709"/>
                <a:gd name="connsiteY20" fmla="*/ 2415540 h 4909358"/>
                <a:gd name="connsiteX21" fmla="*/ 4740448 w 9171709"/>
                <a:gd name="connsiteY21" fmla="*/ 2815474 h 4909358"/>
                <a:gd name="connsiteX22" fmla="*/ 4978400 w 9171709"/>
                <a:gd name="connsiteY22" fmla="*/ 2923540 h 4909358"/>
                <a:gd name="connsiteX23" fmla="*/ 5146271 w 9171709"/>
                <a:gd name="connsiteY23" fmla="*/ 2964295 h 4909358"/>
                <a:gd name="connsiteX24" fmla="*/ 5237018 w 9171709"/>
                <a:gd name="connsiteY24" fmla="*/ 3043613 h 4909358"/>
                <a:gd name="connsiteX25" fmla="*/ 5421745 w 9171709"/>
                <a:gd name="connsiteY25" fmla="*/ 3339176 h 4909358"/>
                <a:gd name="connsiteX26" fmla="*/ 5623329 w 9171709"/>
                <a:gd name="connsiteY26" fmla="*/ 3546071 h 4909358"/>
                <a:gd name="connsiteX27" fmla="*/ 5948218 w 9171709"/>
                <a:gd name="connsiteY27" fmla="*/ 3810231 h 4909358"/>
                <a:gd name="connsiteX28" fmla="*/ 6308436 w 9171709"/>
                <a:gd name="connsiteY28" fmla="*/ 4013431 h 4909358"/>
                <a:gd name="connsiteX29" fmla="*/ 6650182 w 9171709"/>
                <a:gd name="connsiteY29" fmla="*/ 4068849 h 4909358"/>
                <a:gd name="connsiteX30" fmla="*/ 7000009 w 9171709"/>
                <a:gd name="connsiteY30" fmla="*/ 4157980 h 4909358"/>
                <a:gd name="connsiteX31" fmla="*/ 7629236 w 9171709"/>
                <a:gd name="connsiteY31" fmla="*/ 4115031 h 4909358"/>
                <a:gd name="connsiteX32" fmla="*/ 7961745 w 9171709"/>
                <a:gd name="connsiteY32" fmla="*/ 4225867 h 4909358"/>
                <a:gd name="connsiteX33" fmla="*/ 8266545 w 9171709"/>
                <a:gd name="connsiteY33" fmla="*/ 4438304 h 4909358"/>
                <a:gd name="connsiteX34" fmla="*/ 8345863 w 9171709"/>
                <a:gd name="connsiteY34" fmla="*/ 4706735 h 4909358"/>
                <a:gd name="connsiteX35" fmla="*/ 9171709 w 9171709"/>
                <a:gd name="connsiteY35" fmla="*/ 4909358 h 4909358"/>
                <a:gd name="connsiteX36" fmla="*/ 9162473 w 9171709"/>
                <a:gd name="connsiteY36" fmla="*/ 4761576 h 4909358"/>
                <a:gd name="connsiteX37" fmla="*/ 8737600 w 9171709"/>
                <a:gd name="connsiteY37" fmla="*/ 4142740 h 4909358"/>
                <a:gd name="connsiteX38" fmla="*/ 8035636 w 9171709"/>
                <a:gd name="connsiteY38" fmla="*/ 3256049 h 4909358"/>
                <a:gd name="connsiteX39" fmla="*/ 7435273 w 9171709"/>
                <a:gd name="connsiteY39" fmla="*/ 2581794 h 4909358"/>
                <a:gd name="connsiteX40" fmla="*/ 6866428 w 9171709"/>
                <a:gd name="connsiteY40" fmla="*/ 2039620 h 4909358"/>
                <a:gd name="connsiteX41" fmla="*/ 6169891 w 9171709"/>
                <a:gd name="connsiteY41" fmla="*/ 1481628 h 4909358"/>
                <a:gd name="connsiteX42" fmla="*/ 5467927 w 9171709"/>
                <a:gd name="connsiteY42" fmla="*/ 974667 h 4909358"/>
                <a:gd name="connsiteX43" fmla="*/ 4636655 w 9171709"/>
                <a:gd name="connsiteY43" fmla="*/ 475904 h 4909358"/>
                <a:gd name="connsiteX44" fmla="*/ 3739111 w 9171709"/>
                <a:gd name="connsiteY44" fmla="*/ 0 h 4909358"/>
                <a:gd name="connsiteX0" fmla="*/ 3739111 w 9171709"/>
                <a:gd name="connsiteY0" fmla="*/ 0 h 4909358"/>
                <a:gd name="connsiteX1" fmla="*/ 775277 w 9171709"/>
                <a:gd name="connsiteY1" fmla="*/ 231948 h 4909358"/>
                <a:gd name="connsiteX2" fmla="*/ 0 w 9171709"/>
                <a:gd name="connsiteY2" fmla="*/ 752994 h 4909358"/>
                <a:gd name="connsiteX3" fmla="*/ 267855 w 9171709"/>
                <a:gd name="connsiteY3" fmla="*/ 799176 h 4909358"/>
                <a:gd name="connsiteX4" fmla="*/ 553143 w 9171709"/>
                <a:gd name="connsiteY4" fmla="*/ 823075 h 4909358"/>
                <a:gd name="connsiteX5" fmla="*/ 794327 w 9171709"/>
                <a:gd name="connsiteY5" fmla="*/ 826885 h 4909358"/>
                <a:gd name="connsiteX6" fmla="*/ 1025236 w 9171709"/>
                <a:gd name="connsiteY6" fmla="*/ 882304 h 4909358"/>
                <a:gd name="connsiteX7" fmla="*/ 1293091 w 9171709"/>
                <a:gd name="connsiteY7" fmla="*/ 956194 h 4909358"/>
                <a:gd name="connsiteX8" fmla="*/ 1431636 w 9171709"/>
                <a:gd name="connsiteY8" fmla="*/ 1011613 h 4909358"/>
                <a:gd name="connsiteX9" fmla="*/ 1662545 w 9171709"/>
                <a:gd name="connsiteY9" fmla="*/ 993140 h 4909358"/>
                <a:gd name="connsiteX10" fmla="*/ 1911927 w 9171709"/>
                <a:gd name="connsiteY10" fmla="*/ 1057794 h 4909358"/>
                <a:gd name="connsiteX11" fmla="*/ 2438400 w 9171709"/>
                <a:gd name="connsiteY11" fmla="*/ 1002376 h 4909358"/>
                <a:gd name="connsiteX12" fmla="*/ 2890982 w 9171709"/>
                <a:gd name="connsiteY12" fmla="*/ 1150158 h 4909358"/>
                <a:gd name="connsiteX13" fmla="*/ 3131127 w 9171709"/>
                <a:gd name="connsiteY13" fmla="*/ 1177867 h 4909358"/>
                <a:gd name="connsiteX14" fmla="*/ 3426691 w 9171709"/>
                <a:gd name="connsiteY14" fmla="*/ 1224049 h 4909358"/>
                <a:gd name="connsiteX15" fmla="*/ 3675495 w 9171709"/>
                <a:gd name="connsiteY15" fmla="*/ 1279467 h 4909358"/>
                <a:gd name="connsiteX16" fmla="*/ 3915064 w 9171709"/>
                <a:gd name="connsiteY16" fmla="*/ 1475047 h 4909358"/>
                <a:gd name="connsiteX17" fmla="*/ 4106256 w 9171709"/>
                <a:gd name="connsiteY17" fmla="*/ 1724891 h 4909358"/>
                <a:gd name="connsiteX18" fmla="*/ 4202545 w 9171709"/>
                <a:gd name="connsiteY18" fmla="*/ 1926013 h 4909358"/>
                <a:gd name="connsiteX19" fmla="*/ 4248727 w 9171709"/>
                <a:gd name="connsiteY19" fmla="*/ 1990667 h 4909358"/>
                <a:gd name="connsiteX20" fmla="*/ 4525818 w 9171709"/>
                <a:gd name="connsiteY20" fmla="*/ 2415540 h 4909358"/>
                <a:gd name="connsiteX21" fmla="*/ 4740448 w 9171709"/>
                <a:gd name="connsiteY21" fmla="*/ 2815474 h 4909358"/>
                <a:gd name="connsiteX22" fmla="*/ 4978400 w 9171709"/>
                <a:gd name="connsiteY22" fmla="*/ 2923540 h 4909358"/>
                <a:gd name="connsiteX23" fmla="*/ 5146271 w 9171709"/>
                <a:gd name="connsiteY23" fmla="*/ 2964295 h 4909358"/>
                <a:gd name="connsiteX24" fmla="*/ 5237018 w 9171709"/>
                <a:gd name="connsiteY24" fmla="*/ 3043613 h 4909358"/>
                <a:gd name="connsiteX25" fmla="*/ 5421745 w 9171709"/>
                <a:gd name="connsiteY25" fmla="*/ 3339176 h 4909358"/>
                <a:gd name="connsiteX26" fmla="*/ 5623329 w 9171709"/>
                <a:gd name="connsiteY26" fmla="*/ 3546071 h 4909358"/>
                <a:gd name="connsiteX27" fmla="*/ 5948218 w 9171709"/>
                <a:gd name="connsiteY27" fmla="*/ 3810231 h 4909358"/>
                <a:gd name="connsiteX28" fmla="*/ 6308436 w 9171709"/>
                <a:gd name="connsiteY28" fmla="*/ 4013431 h 4909358"/>
                <a:gd name="connsiteX29" fmla="*/ 6650182 w 9171709"/>
                <a:gd name="connsiteY29" fmla="*/ 4068849 h 4909358"/>
                <a:gd name="connsiteX30" fmla="*/ 7000009 w 9171709"/>
                <a:gd name="connsiteY30" fmla="*/ 4157980 h 4909358"/>
                <a:gd name="connsiteX31" fmla="*/ 7629236 w 9171709"/>
                <a:gd name="connsiteY31" fmla="*/ 4115031 h 4909358"/>
                <a:gd name="connsiteX32" fmla="*/ 7961745 w 9171709"/>
                <a:gd name="connsiteY32" fmla="*/ 4225867 h 4909358"/>
                <a:gd name="connsiteX33" fmla="*/ 8255115 w 9171709"/>
                <a:gd name="connsiteY33" fmla="*/ 4453544 h 4909358"/>
                <a:gd name="connsiteX34" fmla="*/ 8345863 w 9171709"/>
                <a:gd name="connsiteY34" fmla="*/ 4706735 h 4909358"/>
                <a:gd name="connsiteX35" fmla="*/ 9171709 w 9171709"/>
                <a:gd name="connsiteY35" fmla="*/ 4909358 h 4909358"/>
                <a:gd name="connsiteX36" fmla="*/ 9162473 w 9171709"/>
                <a:gd name="connsiteY36" fmla="*/ 4761576 h 4909358"/>
                <a:gd name="connsiteX37" fmla="*/ 8737600 w 9171709"/>
                <a:gd name="connsiteY37" fmla="*/ 4142740 h 4909358"/>
                <a:gd name="connsiteX38" fmla="*/ 8035636 w 9171709"/>
                <a:gd name="connsiteY38" fmla="*/ 3256049 h 4909358"/>
                <a:gd name="connsiteX39" fmla="*/ 7435273 w 9171709"/>
                <a:gd name="connsiteY39" fmla="*/ 2581794 h 4909358"/>
                <a:gd name="connsiteX40" fmla="*/ 6866428 w 9171709"/>
                <a:gd name="connsiteY40" fmla="*/ 2039620 h 4909358"/>
                <a:gd name="connsiteX41" fmla="*/ 6169891 w 9171709"/>
                <a:gd name="connsiteY41" fmla="*/ 1481628 h 4909358"/>
                <a:gd name="connsiteX42" fmla="*/ 5467927 w 9171709"/>
                <a:gd name="connsiteY42" fmla="*/ 974667 h 4909358"/>
                <a:gd name="connsiteX43" fmla="*/ 4636655 w 9171709"/>
                <a:gd name="connsiteY43" fmla="*/ 475904 h 4909358"/>
                <a:gd name="connsiteX44" fmla="*/ 3739111 w 9171709"/>
                <a:gd name="connsiteY44" fmla="*/ 0 h 4909358"/>
                <a:gd name="connsiteX0" fmla="*/ 3739111 w 9162473"/>
                <a:gd name="connsiteY0" fmla="*/ 0 h 4909358"/>
                <a:gd name="connsiteX1" fmla="*/ 775277 w 9162473"/>
                <a:gd name="connsiteY1" fmla="*/ 231948 h 4909358"/>
                <a:gd name="connsiteX2" fmla="*/ 0 w 9162473"/>
                <a:gd name="connsiteY2" fmla="*/ 752994 h 4909358"/>
                <a:gd name="connsiteX3" fmla="*/ 267855 w 9162473"/>
                <a:gd name="connsiteY3" fmla="*/ 799176 h 4909358"/>
                <a:gd name="connsiteX4" fmla="*/ 553143 w 9162473"/>
                <a:gd name="connsiteY4" fmla="*/ 823075 h 4909358"/>
                <a:gd name="connsiteX5" fmla="*/ 794327 w 9162473"/>
                <a:gd name="connsiteY5" fmla="*/ 826885 h 4909358"/>
                <a:gd name="connsiteX6" fmla="*/ 1025236 w 9162473"/>
                <a:gd name="connsiteY6" fmla="*/ 882304 h 4909358"/>
                <a:gd name="connsiteX7" fmla="*/ 1293091 w 9162473"/>
                <a:gd name="connsiteY7" fmla="*/ 956194 h 4909358"/>
                <a:gd name="connsiteX8" fmla="*/ 1431636 w 9162473"/>
                <a:gd name="connsiteY8" fmla="*/ 1011613 h 4909358"/>
                <a:gd name="connsiteX9" fmla="*/ 1662545 w 9162473"/>
                <a:gd name="connsiteY9" fmla="*/ 993140 h 4909358"/>
                <a:gd name="connsiteX10" fmla="*/ 1911927 w 9162473"/>
                <a:gd name="connsiteY10" fmla="*/ 1057794 h 4909358"/>
                <a:gd name="connsiteX11" fmla="*/ 2438400 w 9162473"/>
                <a:gd name="connsiteY11" fmla="*/ 1002376 h 4909358"/>
                <a:gd name="connsiteX12" fmla="*/ 2890982 w 9162473"/>
                <a:gd name="connsiteY12" fmla="*/ 1150158 h 4909358"/>
                <a:gd name="connsiteX13" fmla="*/ 3131127 w 9162473"/>
                <a:gd name="connsiteY13" fmla="*/ 1177867 h 4909358"/>
                <a:gd name="connsiteX14" fmla="*/ 3426691 w 9162473"/>
                <a:gd name="connsiteY14" fmla="*/ 1224049 h 4909358"/>
                <a:gd name="connsiteX15" fmla="*/ 3675495 w 9162473"/>
                <a:gd name="connsiteY15" fmla="*/ 1279467 h 4909358"/>
                <a:gd name="connsiteX16" fmla="*/ 3915064 w 9162473"/>
                <a:gd name="connsiteY16" fmla="*/ 1475047 h 4909358"/>
                <a:gd name="connsiteX17" fmla="*/ 4106256 w 9162473"/>
                <a:gd name="connsiteY17" fmla="*/ 1724891 h 4909358"/>
                <a:gd name="connsiteX18" fmla="*/ 4202545 w 9162473"/>
                <a:gd name="connsiteY18" fmla="*/ 1926013 h 4909358"/>
                <a:gd name="connsiteX19" fmla="*/ 4248727 w 9162473"/>
                <a:gd name="connsiteY19" fmla="*/ 1990667 h 4909358"/>
                <a:gd name="connsiteX20" fmla="*/ 4525818 w 9162473"/>
                <a:gd name="connsiteY20" fmla="*/ 2415540 h 4909358"/>
                <a:gd name="connsiteX21" fmla="*/ 4740448 w 9162473"/>
                <a:gd name="connsiteY21" fmla="*/ 2815474 h 4909358"/>
                <a:gd name="connsiteX22" fmla="*/ 4978400 w 9162473"/>
                <a:gd name="connsiteY22" fmla="*/ 2923540 h 4909358"/>
                <a:gd name="connsiteX23" fmla="*/ 5146271 w 9162473"/>
                <a:gd name="connsiteY23" fmla="*/ 2964295 h 4909358"/>
                <a:gd name="connsiteX24" fmla="*/ 5237018 w 9162473"/>
                <a:gd name="connsiteY24" fmla="*/ 3043613 h 4909358"/>
                <a:gd name="connsiteX25" fmla="*/ 5421745 w 9162473"/>
                <a:gd name="connsiteY25" fmla="*/ 3339176 h 4909358"/>
                <a:gd name="connsiteX26" fmla="*/ 5623329 w 9162473"/>
                <a:gd name="connsiteY26" fmla="*/ 3546071 h 4909358"/>
                <a:gd name="connsiteX27" fmla="*/ 5948218 w 9162473"/>
                <a:gd name="connsiteY27" fmla="*/ 3810231 h 4909358"/>
                <a:gd name="connsiteX28" fmla="*/ 6308436 w 9162473"/>
                <a:gd name="connsiteY28" fmla="*/ 4013431 h 4909358"/>
                <a:gd name="connsiteX29" fmla="*/ 6650182 w 9162473"/>
                <a:gd name="connsiteY29" fmla="*/ 4068849 h 4909358"/>
                <a:gd name="connsiteX30" fmla="*/ 7000009 w 9162473"/>
                <a:gd name="connsiteY30" fmla="*/ 4157980 h 4909358"/>
                <a:gd name="connsiteX31" fmla="*/ 7629236 w 9162473"/>
                <a:gd name="connsiteY31" fmla="*/ 4115031 h 4909358"/>
                <a:gd name="connsiteX32" fmla="*/ 7961745 w 9162473"/>
                <a:gd name="connsiteY32" fmla="*/ 4225867 h 4909358"/>
                <a:gd name="connsiteX33" fmla="*/ 8255115 w 9162473"/>
                <a:gd name="connsiteY33" fmla="*/ 4453544 h 4909358"/>
                <a:gd name="connsiteX34" fmla="*/ 8345863 w 9162473"/>
                <a:gd name="connsiteY34" fmla="*/ 4706735 h 4909358"/>
                <a:gd name="connsiteX35" fmla="*/ 9148849 w 9162473"/>
                <a:gd name="connsiteY35" fmla="*/ 4909358 h 4909358"/>
                <a:gd name="connsiteX36" fmla="*/ 9162473 w 9162473"/>
                <a:gd name="connsiteY36" fmla="*/ 4761576 h 4909358"/>
                <a:gd name="connsiteX37" fmla="*/ 8737600 w 9162473"/>
                <a:gd name="connsiteY37" fmla="*/ 4142740 h 4909358"/>
                <a:gd name="connsiteX38" fmla="*/ 8035636 w 9162473"/>
                <a:gd name="connsiteY38" fmla="*/ 3256049 h 4909358"/>
                <a:gd name="connsiteX39" fmla="*/ 7435273 w 9162473"/>
                <a:gd name="connsiteY39" fmla="*/ 2581794 h 4909358"/>
                <a:gd name="connsiteX40" fmla="*/ 6866428 w 9162473"/>
                <a:gd name="connsiteY40" fmla="*/ 2039620 h 4909358"/>
                <a:gd name="connsiteX41" fmla="*/ 6169891 w 9162473"/>
                <a:gd name="connsiteY41" fmla="*/ 1481628 h 4909358"/>
                <a:gd name="connsiteX42" fmla="*/ 5467927 w 9162473"/>
                <a:gd name="connsiteY42" fmla="*/ 974667 h 4909358"/>
                <a:gd name="connsiteX43" fmla="*/ 4636655 w 9162473"/>
                <a:gd name="connsiteY43" fmla="*/ 475904 h 4909358"/>
                <a:gd name="connsiteX44" fmla="*/ 3739111 w 9162473"/>
                <a:gd name="connsiteY44" fmla="*/ 0 h 4909358"/>
                <a:gd name="connsiteX0" fmla="*/ 3739111 w 9154853"/>
                <a:gd name="connsiteY0" fmla="*/ 0 h 4909358"/>
                <a:gd name="connsiteX1" fmla="*/ 775277 w 9154853"/>
                <a:gd name="connsiteY1" fmla="*/ 231948 h 4909358"/>
                <a:gd name="connsiteX2" fmla="*/ 0 w 9154853"/>
                <a:gd name="connsiteY2" fmla="*/ 752994 h 4909358"/>
                <a:gd name="connsiteX3" fmla="*/ 267855 w 9154853"/>
                <a:gd name="connsiteY3" fmla="*/ 799176 h 4909358"/>
                <a:gd name="connsiteX4" fmla="*/ 553143 w 9154853"/>
                <a:gd name="connsiteY4" fmla="*/ 823075 h 4909358"/>
                <a:gd name="connsiteX5" fmla="*/ 794327 w 9154853"/>
                <a:gd name="connsiteY5" fmla="*/ 826885 h 4909358"/>
                <a:gd name="connsiteX6" fmla="*/ 1025236 w 9154853"/>
                <a:gd name="connsiteY6" fmla="*/ 882304 h 4909358"/>
                <a:gd name="connsiteX7" fmla="*/ 1293091 w 9154853"/>
                <a:gd name="connsiteY7" fmla="*/ 956194 h 4909358"/>
                <a:gd name="connsiteX8" fmla="*/ 1431636 w 9154853"/>
                <a:gd name="connsiteY8" fmla="*/ 1011613 h 4909358"/>
                <a:gd name="connsiteX9" fmla="*/ 1662545 w 9154853"/>
                <a:gd name="connsiteY9" fmla="*/ 993140 h 4909358"/>
                <a:gd name="connsiteX10" fmla="*/ 1911927 w 9154853"/>
                <a:gd name="connsiteY10" fmla="*/ 1057794 h 4909358"/>
                <a:gd name="connsiteX11" fmla="*/ 2438400 w 9154853"/>
                <a:gd name="connsiteY11" fmla="*/ 1002376 h 4909358"/>
                <a:gd name="connsiteX12" fmla="*/ 2890982 w 9154853"/>
                <a:gd name="connsiteY12" fmla="*/ 1150158 h 4909358"/>
                <a:gd name="connsiteX13" fmla="*/ 3131127 w 9154853"/>
                <a:gd name="connsiteY13" fmla="*/ 1177867 h 4909358"/>
                <a:gd name="connsiteX14" fmla="*/ 3426691 w 9154853"/>
                <a:gd name="connsiteY14" fmla="*/ 1224049 h 4909358"/>
                <a:gd name="connsiteX15" fmla="*/ 3675495 w 9154853"/>
                <a:gd name="connsiteY15" fmla="*/ 1279467 h 4909358"/>
                <a:gd name="connsiteX16" fmla="*/ 3915064 w 9154853"/>
                <a:gd name="connsiteY16" fmla="*/ 1475047 h 4909358"/>
                <a:gd name="connsiteX17" fmla="*/ 4106256 w 9154853"/>
                <a:gd name="connsiteY17" fmla="*/ 1724891 h 4909358"/>
                <a:gd name="connsiteX18" fmla="*/ 4202545 w 9154853"/>
                <a:gd name="connsiteY18" fmla="*/ 1926013 h 4909358"/>
                <a:gd name="connsiteX19" fmla="*/ 4248727 w 9154853"/>
                <a:gd name="connsiteY19" fmla="*/ 1990667 h 4909358"/>
                <a:gd name="connsiteX20" fmla="*/ 4525818 w 9154853"/>
                <a:gd name="connsiteY20" fmla="*/ 2415540 h 4909358"/>
                <a:gd name="connsiteX21" fmla="*/ 4740448 w 9154853"/>
                <a:gd name="connsiteY21" fmla="*/ 2815474 h 4909358"/>
                <a:gd name="connsiteX22" fmla="*/ 4978400 w 9154853"/>
                <a:gd name="connsiteY22" fmla="*/ 2923540 h 4909358"/>
                <a:gd name="connsiteX23" fmla="*/ 5146271 w 9154853"/>
                <a:gd name="connsiteY23" fmla="*/ 2964295 h 4909358"/>
                <a:gd name="connsiteX24" fmla="*/ 5237018 w 9154853"/>
                <a:gd name="connsiteY24" fmla="*/ 3043613 h 4909358"/>
                <a:gd name="connsiteX25" fmla="*/ 5421745 w 9154853"/>
                <a:gd name="connsiteY25" fmla="*/ 3339176 h 4909358"/>
                <a:gd name="connsiteX26" fmla="*/ 5623329 w 9154853"/>
                <a:gd name="connsiteY26" fmla="*/ 3546071 h 4909358"/>
                <a:gd name="connsiteX27" fmla="*/ 5948218 w 9154853"/>
                <a:gd name="connsiteY27" fmla="*/ 3810231 h 4909358"/>
                <a:gd name="connsiteX28" fmla="*/ 6308436 w 9154853"/>
                <a:gd name="connsiteY28" fmla="*/ 4013431 h 4909358"/>
                <a:gd name="connsiteX29" fmla="*/ 6650182 w 9154853"/>
                <a:gd name="connsiteY29" fmla="*/ 4068849 h 4909358"/>
                <a:gd name="connsiteX30" fmla="*/ 7000009 w 9154853"/>
                <a:gd name="connsiteY30" fmla="*/ 4157980 h 4909358"/>
                <a:gd name="connsiteX31" fmla="*/ 7629236 w 9154853"/>
                <a:gd name="connsiteY31" fmla="*/ 4115031 h 4909358"/>
                <a:gd name="connsiteX32" fmla="*/ 7961745 w 9154853"/>
                <a:gd name="connsiteY32" fmla="*/ 4225867 h 4909358"/>
                <a:gd name="connsiteX33" fmla="*/ 8255115 w 9154853"/>
                <a:gd name="connsiteY33" fmla="*/ 4453544 h 4909358"/>
                <a:gd name="connsiteX34" fmla="*/ 8345863 w 9154853"/>
                <a:gd name="connsiteY34" fmla="*/ 4706735 h 4909358"/>
                <a:gd name="connsiteX35" fmla="*/ 9148849 w 9154853"/>
                <a:gd name="connsiteY35" fmla="*/ 4909358 h 4909358"/>
                <a:gd name="connsiteX36" fmla="*/ 9154853 w 9154853"/>
                <a:gd name="connsiteY36" fmla="*/ 4738716 h 4909358"/>
                <a:gd name="connsiteX37" fmla="*/ 8737600 w 9154853"/>
                <a:gd name="connsiteY37" fmla="*/ 4142740 h 4909358"/>
                <a:gd name="connsiteX38" fmla="*/ 8035636 w 9154853"/>
                <a:gd name="connsiteY38" fmla="*/ 3256049 h 4909358"/>
                <a:gd name="connsiteX39" fmla="*/ 7435273 w 9154853"/>
                <a:gd name="connsiteY39" fmla="*/ 2581794 h 4909358"/>
                <a:gd name="connsiteX40" fmla="*/ 6866428 w 9154853"/>
                <a:gd name="connsiteY40" fmla="*/ 2039620 h 4909358"/>
                <a:gd name="connsiteX41" fmla="*/ 6169891 w 9154853"/>
                <a:gd name="connsiteY41" fmla="*/ 1481628 h 4909358"/>
                <a:gd name="connsiteX42" fmla="*/ 5467927 w 9154853"/>
                <a:gd name="connsiteY42" fmla="*/ 974667 h 4909358"/>
                <a:gd name="connsiteX43" fmla="*/ 4636655 w 9154853"/>
                <a:gd name="connsiteY43" fmla="*/ 475904 h 4909358"/>
                <a:gd name="connsiteX44" fmla="*/ 3739111 w 9154853"/>
                <a:gd name="connsiteY44" fmla="*/ 0 h 4909358"/>
                <a:gd name="connsiteX0" fmla="*/ 3739111 w 9148849"/>
                <a:gd name="connsiteY0" fmla="*/ 0 h 4909358"/>
                <a:gd name="connsiteX1" fmla="*/ 775277 w 9148849"/>
                <a:gd name="connsiteY1" fmla="*/ 231948 h 4909358"/>
                <a:gd name="connsiteX2" fmla="*/ 0 w 9148849"/>
                <a:gd name="connsiteY2" fmla="*/ 752994 h 4909358"/>
                <a:gd name="connsiteX3" fmla="*/ 267855 w 9148849"/>
                <a:gd name="connsiteY3" fmla="*/ 799176 h 4909358"/>
                <a:gd name="connsiteX4" fmla="*/ 553143 w 9148849"/>
                <a:gd name="connsiteY4" fmla="*/ 823075 h 4909358"/>
                <a:gd name="connsiteX5" fmla="*/ 794327 w 9148849"/>
                <a:gd name="connsiteY5" fmla="*/ 826885 h 4909358"/>
                <a:gd name="connsiteX6" fmla="*/ 1025236 w 9148849"/>
                <a:gd name="connsiteY6" fmla="*/ 882304 h 4909358"/>
                <a:gd name="connsiteX7" fmla="*/ 1293091 w 9148849"/>
                <a:gd name="connsiteY7" fmla="*/ 956194 h 4909358"/>
                <a:gd name="connsiteX8" fmla="*/ 1431636 w 9148849"/>
                <a:gd name="connsiteY8" fmla="*/ 1011613 h 4909358"/>
                <a:gd name="connsiteX9" fmla="*/ 1662545 w 9148849"/>
                <a:gd name="connsiteY9" fmla="*/ 993140 h 4909358"/>
                <a:gd name="connsiteX10" fmla="*/ 1911927 w 9148849"/>
                <a:gd name="connsiteY10" fmla="*/ 1057794 h 4909358"/>
                <a:gd name="connsiteX11" fmla="*/ 2438400 w 9148849"/>
                <a:gd name="connsiteY11" fmla="*/ 1002376 h 4909358"/>
                <a:gd name="connsiteX12" fmla="*/ 2890982 w 9148849"/>
                <a:gd name="connsiteY12" fmla="*/ 1150158 h 4909358"/>
                <a:gd name="connsiteX13" fmla="*/ 3131127 w 9148849"/>
                <a:gd name="connsiteY13" fmla="*/ 1177867 h 4909358"/>
                <a:gd name="connsiteX14" fmla="*/ 3426691 w 9148849"/>
                <a:gd name="connsiteY14" fmla="*/ 1224049 h 4909358"/>
                <a:gd name="connsiteX15" fmla="*/ 3675495 w 9148849"/>
                <a:gd name="connsiteY15" fmla="*/ 1279467 h 4909358"/>
                <a:gd name="connsiteX16" fmla="*/ 3915064 w 9148849"/>
                <a:gd name="connsiteY16" fmla="*/ 1475047 h 4909358"/>
                <a:gd name="connsiteX17" fmla="*/ 4106256 w 9148849"/>
                <a:gd name="connsiteY17" fmla="*/ 1724891 h 4909358"/>
                <a:gd name="connsiteX18" fmla="*/ 4202545 w 9148849"/>
                <a:gd name="connsiteY18" fmla="*/ 1926013 h 4909358"/>
                <a:gd name="connsiteX19" fmla="*/ 4248727 w 9148849"/>
                <a:gd name="connsiteY19" fmla="*/ 1990667 h 4909358"/>
                <a:gd name="connsiteX20" fmla="*/ 4525818 w 9148849"/>
                <a:gd name="connsiteY20" fmla="*/ 2415540 h 4909358"/>
                <a:gd name="connsiteX21" fmla="*/ 4740448 w 9148849"/>
                <a:gd name="connsiteY21" fmla="*/ 2815474 h 4909358"/>
                <a:gd name="connsiteX22" fmla="*/ 4978400 w 9148849"/>
                <a:gd name="connsiteY22" fmla="*/ 2923540 h 4909358"/>
                <a:gd name="connsiteX23" fmla="*/ 5146271 w 9148849"/>
                <a:gd name="connsiteY23" fmla="*/ 2964295 h 4909358"/>
                <a:gd name="connsiteX24" fmla="*/ 5237018 w 9148849"/>
                <a:gd name="connsiteY24" fmla="*/ 3043613 h 4909358"/>
                <a:gd name="connsiteX25" fmla="*/ 5421745 w 9148849"/>
                <a:gd name="connsiteY25" fmla="*/ 3339176 h 4909358"/>
                <a:gd name="connsiteX26" fmla="*/ 5623329 w 9148849"/>
                <a:gd name="connsiteY26" fmla="*/ 3546071 h 4909358"/>
                <a:gd name="connsiteX27" fmla="*/ 5948218 w 9148849"/>
                <a:gd name="connsiteY27" fmla="*/ 3810231 h 4909358"/>
                <a:gd name="connsiteX28" fmla="*/ 6308436 w 9148849"/>
                <a:gd name="connsiteY28" fmla="*/ 4013431 h 4909358"/>
                <a:gd name="connsiteX29" fmla="*/ 6650182 w 9148849"/>
                <a:gd name="connsiteY29" fmla="*/ 4068849 h 4909358"/>
                <a:gd name="connsiteX30" fmla="*/ 7000009 w 9148849"/>
                <a:gd name="connsiteY30" fmla="*/ 4157980 h 4909358"/>
                <a:gd name="connsiteX31" fmla="*/ 7629236 w 9148849"/>
                <a:gd name="connsiteY31" fmla="*/ 4115031 h 4909358"/>
                <a:gd name="connsiteX32" fmla="*/ 7961745 w 9148849"/>
                <a:gd name="connsiteY32" fmla="*/ 4225867 h 4909358"/>
                <a:gd name="connsiteX33" fmla="*/ 8255115 w 9148849"/>
                <a:gd name="connsiteY33" fmla="*/ 4453544 h 4909358"/>
                <a:gd name="connsiteX34" fmla="*/ 8345863 w 9148849"/>
                <a:gd name="connsiteY34" fmla="*/ 4706735 h 4909358"/>
                <a:gd name="connsiteX35" fmla="*/ 9148849 w 9148849"/>
                <a:gd name="connsiteY35" fmla="*/ 4909358 h 4909358"/>
                <a:gd name="connsiteX36" fmla="*/ 9139613 w 9148849"/>
                <a:gd name="connsiteY36" fmla="*/ 4731096 h 4909358"/>
                <a:gd name="connsiteX37" fmla="*/ 8737600 w 9148849"/>
                <a:gd name="connsiteY37" fmla="*/ 4142740 h 4909358"/>
                <a:gd name="connsiteX38" fmla="*/ 8035636 w 9148849"/>
                <a:gd name="connsiteY38" fmla="*/ 3256049 h 4909358"/>
                <a:gd name="connsiteX39" fmla="*/ 7435273 w 9148849"/>
                <a:gd name="connsiteY39" fmla="*/ 2581794 h 4909358"/>
                <a:gd name="connsiteX40" fmla="*/ 6866428 w 9148849"/>
                <a:gd name="connsiteY40" fmla="*/ 2039620 h 4909358"/>
                <a:gd name="connsiteX41" fmla="*/ 6169891 w 9148849"/>
                <a:gd name="connsiteY41" fmla="*/ 1481628 h 4909358"/>
                <a:gd name="connsiteX42" fmla="*/ 5467927 w 9148849"/>
                <a:gd name="connsiteY42" fmla="*/ 974667 h 4909358"/>
                <a:gd name="connsiteX43" fmla="*/ 4636655 w 9148849"/>
                <a:gd name="connsiteY43" fmla="*/ 475904 h 4909358"/>
                <a:gd name="connsiteX44" fmla="*/ 3739111 w 9148849"/>
                <a:gd name="connsiteY44" fmla="*/ 0 h 4909358"/>
                <a:gd name="connsiteX0" fmla="*/ 3739111 w 9139613"/>
                <a:gd name="connsiteY0" fmla="*/ 0 h 4905548"/>
                <a:gd name="connsiteX1" fmla="*/ 775277 w 9139613"/>
                <a:gd name="connsiteY1" fmla="*/ 231948 h 4905548"/>
                <a:gd name="connsiteX2" fmla="*/ 0 w 9139613"/>
                <a:gd name="connsiteY2" fmla="*/ 752994 h 4905548"/>
                <a:gd name="connsiteX3" fmla="*/ 267855 w 9139613"/>
                <a:gd name="connsiteY3" fmla="*/ 799176 h 4905548"/>
                <a:gd name="connsiteX4" fmla="*/ 553143 w 9139613"/>
                <a:gd name="connsiteY4" fmla="*/ 823075 h 4905548"/>
                <a:gd name="connsiteX5" fmla="*/ 794327 w 9139613"/>
                <a:gd name="connsiteY5" fmla="*/ 826885 h 4905548"/>
                <a:gd name="connsiteX6" fmla="*/ 1025236 w 9139613"/>
                <a:gd name="connsiteY6" fmla="*/ 882304 h 4905548"/>
                <a:gd name="connsiteX7" fmla="*/ 1293091 w 9139613"/>
                <a:gd name="connsiteY7" fmla="*/ 956194 h 4905548"/>
                <a:gd name="connsiteX8" fmla="*/ 1431636 w 9139613"/>
                <a:gd name="connsiteY8" fmla="*/ 1011613 h 4905548"/>
                <a:gd name="connsiteX9" fmla="*/ 1662545 w 9139613"/>
                <a:gd name="connsiteY9" fmla="*/ 993140 h 4905548"/>
                <a:gd name="connsiteX10" fmla="*/ 1911927 w 9139613"/>
                <a:gd name="connsiteY10" fmla="*/ 1057794 h 4905548"/>
                <a:gd name="connsiteX11" fmla="*/ 2438400 w 9139613"/>
                <a:gd name="connsiteY11" fmla="*/ 1002376 h 4905548"/>
                <a:gd name="connsiteX12" fmla="*/ 2890982 w 9139613"/>
                <a:gd name="connsiteY12" fmla="*/ 1150158 h 4905548"/>
                <a:gd name="connsiteX13" fmla="*/ 3131127 w 9139613"/>
                <a:gd name="connsiteY13" fmla="*/ 1177867 h 4905548"/>
                <a:gd name="connsiteX14" fmla="*/ 3426691 w 9139613"/>
                <a:gd name="connsiteY14" fmla="*/ 1224049 h 4905548"/>
                <a:gd name="connsiteX15" fmla="*/ 3675495 w 9139613"/>
                <a:gd name="connsiteY15" fmla="*/ 1279467 h 4905548"/>
                <a:gd name="connsiteX16" fmla="*/ 3915064 w 9139613"/>
                <a:gd name="connsiteY16" fmla="*/ 1475047 h 4905548"/>
                <a:gd name="connsiteX17" fmla="*/ 4106256 w 9139613"/>
                <a:gd name="connsiteY17" fmla="*/ 1724891 h 4905548"/>
                <a:gd name="connsiteX18" fmla="*/ 4202545 w 9139613"/>
                <a:gd name="connsiteY18" fmla="*/ 1926013 h 4905548"/>
                <a:gd name="connsiteX19" fmla="*/ 4248727 w 9139613"/>
                <a:gd name="connsiteY19" fmla="*/ 1990667 h 4905548"/>
                <a:gd name="connsiteX20" fmla="*/ 4525818 w 9139613"/>
                <a:gd name="connsiteY20" fmla="*/ 2415540 h 4905548"/>
                <a:gd name="connsiteX21" fmla="*/ 4740448 w 9139613"/>
                <a:gd name="connsiteY21" fmla="*/ 2815474 h 4905548"/>
                <a:gd name="connsiteX22" fmla="*/ 4978400 w 9139613"/>
                <a:gd name="connsiteY22" fmla="*/ 2923540 h 4905548"/>
                <a:gd name="connsiteX23" fmla="*/ 5146271 w 9139613"/>
                <a:gd name="connsiteY23" fmla="*/ 2964295 h 4905548"/>
                <a:gd name="connsiteX24" fmla="*/ 5237018 w 9139613"/>
                <a:gd name="connsiteY24" fmla="*/ 3043613 h 4905548"/>
                <a:gd name="connsiteX25" fmla="*/ 5421745 w 9139613"/>
                <a:gd name="connsiteY25" fmla="*/ 3339176 h 4905548"/>
                <a:gd name="connsiteX26" fmla="*/ 5623329 w 9139613"/>
                <a:gd name="connsiteY26" fmla="*/ 3546071 h 4905548"/>
                <a:gd name="connsiteX27" fmla="*/ 5948218 w 9139613"/>
                <a:gd name="connsiteY27" fmla="*/ 3810231 h 4905548"/>
                <a:gd name="connsiteX28" fmla="*/ 6308436 w 9139613"/>
                <a:gd name="connsiteY28" fmla="*/ 4013431 h 4905548"/>
                <a:gd name="connsiteX29" fmla="*/ 6650182 w 9139613"/>
                <a:gd name="connsiteY29" fmla="*/ 4068849 h 4905548"/>
                <a:gd name="connsiteX30" fmla="*/ 7000009 w 9139613"/>
                <a:gd name="connsiteY30" fmla="*/ 4157980 h 4905548"/>
                <a:gd name="connsiteX31" fmla="*/ 7629236 w 9139613"/>
                <a:gd name="connsiteY31" fmla="*/ 4115031 h 4905548"/>
                <a:gd name="connsiteX32" fmla="*/ 7961745 w 9139613"/>
                <a:gd name="connsiteY32" fmla="*/ 4225867 h 4905548"/>
                <a:gd name="connsiteX33" fmla="*/ 8255115 w 9139613"/>
                <a:gd name="connsiteY33" fmla="*/ 4453544 h 4905548"/>
                <a:gd name="connsiteX34" fmla="*/ 8345863 w 9139613"/>
                <a:gd name="connsiteY34" fmla="*/ 4706735 h 4905548"/>
                <a:gd name="connsiteX35" fmla="*/ 9129799 w 9139613"/>
                <a:gd name="connsiteY35" fmla="*/ 4905548 h 4905548"/>
                <a:gd name="connsiteX36" fmla="*/ 9139613 w 9139613"/>
                <a:gd name="connsiteY36" fmla="*/ 4731096 h 4905548"/>
                <a:gd name="connsiteX37" fmla="*/ 8737600 w 9139613"/>
                <a:gd name="connsiteY37" fmla="*/ 4142740 h 4905548"/>
                <a:gd name="connsiteX38" fmla="*/ 8035636 w 9139613"/>
                <a:gd name="connsiteY38" fmla="*/ 3256049 h 4905548"/>
                <a:gd name="connsiteX39" fmla="*/ 7435273 w 9139613"/>
                <a:gd name="connsiteY39" fmla="*/ 2581794 h 4905548"/>
                <a:gd name="connsiteX40" fmla="*/ 6866428 w 9139613"/>
                <a:gd name="connsiteY40" fmla="*/ 2039620 h 4905548"/>
                <a:gd name="connsiteX41" fmla="*/ 6169891 w 9139613"/>
                <a:gd name="connsiteY41" fmla="*/ 1481628 h 4905548"/>
                <a:gd name="connsiteX42" fmla="*/ 5467927 w 9139613"/>
                <a:gd name="connsiteY42" fmla="*/ 974667 h 4905548"/>
                <a:gd name="connsiteX43" fmla="*/ 4636655 w 9139613"/>
                <a:gd name="connsiteY43" fmla="*/ 475904 h 4905548"/>
                <a:gd name="connsiteX44" fmla="*/ 3739111 w 9139613"/>
                <a:gd name="connsiteY44" fmla="*/ 0 h 4905548"/>
                <a:gd name="connsiteX0" fmla="*/ 3739111 w 9139613"/>
                <a:gd name="connsiteY0" fmla="*/ 0 h 4905548"/>
                <a:gd name="connsiteX1" fmla="*/ 775277 w 9139613"/>
                <a:gd name="connsiteY1" fmla="*/ 231948 h 4905548"/>
                <a:gd name="connsiteX2" fmla="*/ 0 w 9139613"/>
                <a:gd name="connsiteY2" fmla="*/ 752994 h 4905548"/>
                <a:gd name="connsiteX3" fmla="*/ 267855 w 9139613"/>
                <a:gd name="connsiteY3" fmla="*/ 799176 h 4905548"/>
                <a:gd name="connsiteX4" fmla="*/ 553143 w 9139613"/>
                <a:gd name="connsiteY4" fmla="*/ 823075 h 4905548"/>
                <a:gd name="connsiteX5" fmla="*/ 794327 w 9139613"/>
                <a:gd name="connsiteY5" fmla="*/ 826885 h 4905548"/>
                <a:gd name="connsiteX6" fmla="*/ 1025236 w 9139613"/>
                <a:gd name="connsiteY6" fmla="*/ 882304 h 4905548"/>
                <a:gd name="connsiteX7" fmla="*/ 1293091 w 9139613"/>
                <a:gd name="connsiteY7" fmla="*/ 956194 h 4905548"/>
                <a:gd name="connsiteX8" fmla="*/ 1431636 w 9139613"/>
                <a:gd name="connsiteY8" fmla="*/ 1011613 h 4905548"/>
                <a:gd name="connsiteX9" fmla="*/ 1662545 w 9139613"/>
                <a:gd name="connsiteY9" fmla="*/ 993140 h 4905548"/>
                <a:gd name="connsiteX10" fmla="*/ 1911927 w 9139613"/>
                <a:gd name="connsiteY10" fmla="*/ 1057794 h 4905548"/>
                <a:gd name="connsiteX11" fmla="*/ 2438400 w 9139613"/>
                <a:gd name="connsiteY11" fmla="*/ 1002376 h 4905548"/>
                <a:gd name="connsiteX12" fmla="*/ 2890982 w 9139613"/>
                <a:gd name="connsiteY12" fmla="*/ 1150158 h 4905548"/>
                <a:gd name="connsiteX13" fmla="*/ 3131127 w 9139613"/>
                <a:gd name="connsiteY13" fmla="*/ 1177867 h 4905548"/>
                <a:gd name="connsiteX14" fmla="*/ 3426691 w 9139613"/>
                <a:gd name="connsiteY14" fmla="*/ 1224049 h 4905548"/>
                <a:gd name="connsiteX15" fmla="*/ 3675495 w 9139613"/>
                <a:gd name="connsiteY15" fmla="*/ 1279467 h 4905548"/>
                <a:gd name="connsiteX16" fmla="*/ 3915064 w 9139613"/>
                <a:gd name="connsiteY16" fmla="*/ 1475047 h 4905548"/>
                <a:gd name="connsiteX17" fmla="*/ 4106256 w 9139613"/>
                <a:gd name="connsiteY17" fmla="*/ 1724891 h 4905548"/>
                <a:gd name="connsiteX18" fmla="*/ 4202545 w 9139613"/>
                <a:gd name="connsiteY18" fmla="*/ 1926013 h 4905548"/>
                <a:gd name="connsiteX19" fmla="*/ 4248727 w 9139613"/>
                <a:gd name="connsiteY19" fmla="*/ 1990667 h 4905548"/>
                <a:gd name="connsiteX20" fmla="*/ 4525818 w 9139613"/>
                <a:gd name="connsiteY20" fmla="*/ 2415540 h 4905548"/>
                <a:gd name="connsiteX21" fmla="*/ 4740448 w 9139613"/>
                <a:gd name="connsiteY21" fmla="*/ 2815474 h 4905548"/>
                <a:gd name="connsiteX22" fmla="*/ 4978400 w 9139613"/>
                <a:gd name="connsiteY22" fmla="*/ 2923540 h 4905548"/>
                <a:gd name="connsiteX23" fmla="*/ 5146271 w 9139613"/>
                <a:gd name="connsiteY23" fmla="*/ 2964295 h 4905548"/>
                <a:gd name="connsiteX24" fmla="*/ 5237018 w 9139613"/>
                <a:gd name="connsiteY24" fmla="*/ 3043613 h 4905548"/>
                <a:gd name="connsiteX25" fmla="*/ 5421745 w 9139613"/>
                <a:gd name="connsiteY25" fmla="*/ 3339176 h 4905548"/>
                <a:gd name="connsiteX26" fmla="*/ 5623329 w 9139613"/>
                <a:gd name="connsiteY26" fmla="*/ 3546071 h 4905548"/>
                <a:gd name="connsiteX27" fmla="*/ 5948218 w 9139613"/>
                <a:gd name="connsiteY27" fmla="*/ 3810231 h 4905548"/>
                <a:gd name="connsiteX28" fmla="*/ 6308436 w 9139613"/>
                <a:gd name="connsiteY28" fmla="*/ 4013431 h 4905548"/>
                <a:gd name="connsiteX29" fmla="*/ 6650182 w 9139613"/>
                <a:gd name="connsiteY29" fmla="*/ 4068849 h 4905548"/>
                <a:gd name="connsiteX30" fmla="*/ 7000009 w 9139613"/>
                <a:gd name="connsiteY30" fmla="*/ 4157980 h 4905548"/>
                <a:gd name="connsiteX31" fmla="*/ 7629236 w 9139613"/>
                <a:gd name="connsiteY31" fmla="*/ 4115031 h 4905548"/>
                <a:gd name="connsiteX32" fmla="*/ 7961745 w 9139613"/>
                <a:gd name="connsiteY32" fmla="*/ 4225867 h 4905548"/>
                <a:gd name="connsiteX33" fmla="*/ 8255115 w 9139613"/>
                <a:gd name="connsiteY33" fmla="*/ 4453544 h 4905548"/>
                <a:gd name="connsiteX34" fmla="*/ 8345863 w 9139613"/>
                <a:gd name="connsiteY34" fmla="*/ 4706735 h 4905548"/>
                <a:gd name="connsiteX35" fmla="*/ 9129799 w 9139613"/>
                <a:gd name="connsiteY35" fmla="*/ 4905548 h 4905548"/>
                <a:gd name="connsiteX36" fmla="*/ 9139613 w 9139613"/>
                <a:gd name="connsiteY36" fmla="*/ 4731096 h 4905548"/>
                <a:gd name="connsiteX37" fmla="*/ 8737600 w 9139613"/>
                <a:gd name="connsiteY37" fmla="*/ 4142740 h 4905548"/>
                <a:gd name="connsiteX38" fmla="*/ 8035636 w 9139613"/>
                <a:gd name="connsiteY38" fmla="*/ 3256049 h 4905548"/>
                <a:gd name="connsiteX39" fmla="*/ 7435273 w 9139613"/>
                <a:gd name="connsiteY39" fmla="*/ 2581794 h 4905548"/>
                <a:gd name="connsiteX40" fmla="*/ 6866428 w 9139613"/>
                <a:gd name="connsiteY40" fmla="*/ 2039620 h 4905548"/>
                <a:gd name="connsiteX41" fmla="*/ 6169891 w 9139613"/>
                <a:gd name="connsiteY41" fmla="*/ 1481628 h 4905548"/>
                <a:gd name="connsiteX42" fmla="*/ 5467927 w 9139613"/>
                <a:gd name="connsiteY42" fmla="*/ 974667 h 4905548"/>
                <a:gd name="connsiteX43" fmla="*/ 4613795 w 9139613"/>
                <a:gd name="connsiteY43" fmla="*/ 475904 h 4905548"/>
                <a:gd name="connsiteX44" fmla="*/ 3739111 w 9139613"/>
                <a:gd name="connsiteY44" fmla="*/ 0 h 4905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9139613" h="4905548">
                  <a:moveTo>
                    <a:pt x="3739111" y="0"/>
                  </a:moveTo>
                  <a:lnTo>
                    <a:pt x="775277" y="231948"/>
                  </a:lnTo>
                  <a:lnTo>
                    <a:pt x="0" y="752994"/>
                  </a:lnTo>
                  <a:lnTo>
                    <a:pt x="267855" y="799176"/>
                  </a:lnTo>
                  <a:lnTo>
                    <a:pt x="553143" y="823075"/>
                  </a:lnTo>
                  <a:lnTo>
                    <a:pt x="794327" y="826885"/>
                  </a:lnTo>
                  <a:lnTo>
                    <a:pt x="1025236" y="882304"/>
                  </a:lnTo>
                  <a:lnTo>
                    <a:pt x="1293091" y="956194"/>
                  </a:lnTo>
                  <a:lnTo>
                    <a:pt x="1431636" y="1011613"/>
                  </a:lnTo>
                  <a:lnTo>
                    <a:pt x="1662545" y="993140"/>
                  </a:lnTo>
                  <a:lnTo>
                    <a:pt x="1911927" y="1057794"/>
                  </a:lnTo>
                  <a:lnTo>
                    <a:pt x="2438400" y="1002376"/>
                  </a:lnTo>
                  <a:lnTo>
                    <a:pt x="2890982" y="1150158"/>
                  </a:lnTo>
                  <a:lnTo>
                    <a:pt x="3131127" y="1177867"/>
                  </a:lnTo>
                  <a:lnTo>
                    <a:pt x="3426691" y="1224049"/>
                  </a:lnTo>
                  <a:lnTo>
                    <a:pt x="3675495" y="1279467"/>
                  </a:lnTo>
                  <a:lnTo>
                    <a:pt x="3915064" y="1475047"/>
                  </a:lnTo>
                  <a:lnTo>
                    <a:pt x="4106256" y="1724891"/>
                  </a:lnTo>
                  <a:lnTo>
                    <a:pt x="4202545" y="1926013"/>
                  </a:lnTo>
                  <a:lnTo>
                    <a:pt x="4248727" y="1990667"/>
                  </a:lnTo>
                  <a:lnTo>
                    <a:pt x="4525818" y="2415540"/>
                  </a:lnTo>
                  <a:lnTo>
                    <a:pt x="4740448" y="2815474"/>
                  </a:lnTo>
                  <a:lnTo>
                    <a:pt x="4978400" y="2923540"/>
                  </a:lnTo>
                  <a:lnTo>
                    <a:pt x="5146271" y="2964295"/>
                  </a:lnTo>
                  <a:lnTo>
                    <a:pt x="5237018" y="3043613"/>
                  </a:lnTo>
                  <a:lnTo>
                    <a:pt x="5421745" y="3339176"/>
                  </a:lnTo>
                  <a:lnTo>
                    <a:pt x="5623329" y="3546071"/>
                  </a:lnTo>
                  <a:cubicBezTo>
                    <a:pt x="5735435" y="3653174"/>
                    <a:pt x="5839922" y="3722178"/>
                    <a:pt x="5948218" y="3810231"/>
                  </a:cubicBezTo>
                  <a:lnTo>
                    <a:pt x="6308436" y="4013431"/>
                  </a:lnTo>
                  <a:lnTo>
                    <a:pt x="6650182" y="4068849"/>
                  </a:lnTo>
                  <a:lnTo>
                    <a:pt x="7000009" y="4157980"/>
                  </a:lnTo>
                  <a:lnTo>
                    <a:pt x="7629236" y="4115031"/>
                  </a:lnTo>
                  <a:lnTo>
                    <a:pt x="7961745" y="4225867"/>
                  </a:lnTo>
                  <a:lnTo>
                    <a:pt x="8255115" y="4453544"/>
                  </a:lnTo>
                  <a:lnTo>
                    <a:pt x="8345863" y="4706735"/>
                  </a:lnTo>
                  <a:lnTo>
                    <a:pt x="9129799" y="4905548"/>
                  </a:lnTo>
                  <a:lnTo>
                    <a:pt x="9139613" y="4731096"/>
                  </a:lnTo>
                  <a:lnTo>
                    <a:pt x="8737600" y="4142740"/>
                  </a:lnTo>
                  <a:lnTo>
                    <a:pt x="8035636" y="3256049"/>
                  </a:lnTo>
                  <a:lnTo>
                    <a:pt x="7435273" y="2581794"/>
                  </a:lnTo>
                  <a:lnTo>
                    <a:pt x="6866428" y="2039620"/>
                  </a:lnTo>
                  <a:lnTo>
                    <a:pt x="6169891" y="1481628"/>
                  </a:lnTo>
                  <a:lnTo>
                    <a:pt x="5467927" y="974667"/>
                  </a:lnTo>
                  <a:lnTo>
                    <a:pt x="4613795" y="475904"/>
                  </a:lnTo>
                  <a:lnTo>
                    <a:pt x="3739111" y="0"/>
                  </a:lnTo>
                  <a:close/>
                </a:path>
              </a:pathLst>
            </a:custGeom>
            <a:noFill/>
            <a:ln w="34925">
              <a:solidFill>
                <a:schemeClr val="bg1"/>
              </a:solidFill>
              <a:prstDash val="lgDashDot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C5B80666-33F1-4F1C-B2A8-D7914579E39C}"/>
              </a:ext>
            </a:extLst>
          </p:cNvPr>
          <p:cNvSpPr/>
          <p:nvPr/>
        </p:nvSpPr>
        <p:spPr>
          <a:xfrm>
            <a:off x="10984432" y="0"/>
            <a:ext cx="1207568" cy="6858000"/>
          </a:xfrm>
          <a:prstGeom prst="rect">
            <a:avLst/>
          </a:prstGeom>
          <a:solidFill>
            <a:srgbClr val="004F39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ECD8F52-A9E4-4B57-BEBE-0628114B7B4F}"/>
              </a:ext>
            </a:extLst>
          </p:cNvPr>
          <p:cNvSpPr txBox="1"/>
          <p:nvPr/>
        </p:nvSpPr>
        <p:spPr>
          <a:xfrm rot="16200000">
            <a:off x="9655546" y="4352704"/>
            <a:ext cx="38653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Trebuchet MS" panose="020B0603020202020204" pitchFamily="34" charset="0"/>
              </a:rPr>
              <a:t>Gerow Parcel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DB8E47D5-91F9-4544-AB0B-9948A7B4888E}"/>
              </a:ext>
            </a:extLst>
          </p:cNvPr>
          <p:cNvSpPr/>
          <p:nvPr/>
        </p:nvSpPr>
        <p:spPr>
          <a:xfrm>
            <a:off x="9934911" y="5620871"/>
            <a:ext cx="0" cy="0"/>
          </a:xfrm>
          <a:custGeom>
            <a:avLst/>
            <a:gdLst>
              <a:gd name="connsiteX0" fmla="*/ 0 w 0"/>
              <a:gd name="connsiteY0" fmla="*/ 0 h 0"/>
              <a:gd name="connsiteX1" fmla="*/ 0 w 0"/>
              <a:gd name="connsiteY1" fmla="*/ 0 h 0"/>
              <a:gd name="connsiteX2" fmla="*/ 0 w 0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9DE2461-888C-46B9-87D8-24FB976EB5CC}"/>
              </a:ext>
            </a:extLst>
          </p:cNvPr>
          <p:cNvSpPr/>
          <p:nvPr/>
        </p:nvSpPr>
        <p:spPr>
          <a:xfrm>
            <a:off x="7957521" y="3338681"/>
            <a:ext cx="0" cy="0"/>
          </a:xfrm>
          <a:custGeom>
            <a:avLst/>
            <a:gdLst>
              <a:gd name="connsiteX0" fmla="*/ 0 w 0"/>
              <a:gd name="connsiteY0" fmla="*/ 0 h 0"/>
              <a:gd name="connsiteX1" fmla="*/ 0 w 0"/>
              <a:gd name="connsiteY1" fmla="*/ 0 h 0"/>
              <a:gd name="connsiteX2" fmla="*/ 0 w 0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2D8E17A0-7AEA-4E40-B1AD-ACC76ABFDD47}"/>
              </a:ext>
            </a:extLst>
          </p:cNvPr>
          <p:cNvSpPr/>
          <p:nvPr/>
        </p:nvSpPr>
        <p:spPr>
          <a:xfrm>
            <a:off x="7713681" y="3197711"/>
            <a:ext cx="0" cy="0"/>
          </a:xfrm>
          <a:custGeom>
            <a:avLst/>
            <a:gdLst>
              <a:gd name="connsiteX0" fmla="*/ 0 w 0"/>
              <a:gd name="connsiteY0" fmla="*/ 0 h 0"/>
              <a:gd name="connsiteX1" fmla="*/ 0 w 0"/>
              <a:gd name="connsiteY1" fmla="*/ 0 h 0"/>
              <a:gd name="connsiteX2" fmla="*/ 0 w 0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F4BFBF14-8D32-448F-BC60-AE53456773F4}"/>
              </a:ext>
            </a:extLst>
          </p:cNvPr>
          <p:cNvSpPr/>
          <p:nvPr/>
        </p:nvSpPr>
        <p:spPr>
          <a:xfrm>
            <a:off x="3753821" y="53191"/>
            <a:ext cx="6350000" cy="5433060"/>
          </a:xfrm>
          <a:custGeom>
            <a:avLst/>
            <a:gdLst>
              <a:gd name="connsiteX0" fmla="*/ 0 w 6350000"/>
              <a:gd name="connsiteY0" fmla="*/ 0 h 5303520"/>
              <a:gd name="connsiteX1" fmla="*/ 1635760 w 6350000"/>
              <a:gd name="connsiteY1" fmla="*/ 883920 h 5303520"/>
              <a:gd name="connsiteX2" fmla="*/ 2651760 w 6350000"/>
              <a:gd name="connsiteY2" fmla="*/ 1442720 h 5303520"/>
              <a:gd name="connsiteX3" fmla="*/ 3505200 w 6350000"/>
              <a:gd name="connsiteY3" fmla="*/ 2082800 h 5303520"/>
              <a:gd name="connsiteX4" fmla="*/ 4429760 w 6350000"/>
              <a:gd name="connsiteY4" fmla="*/ 2875280 h 5303520"/>
              <a:gd name="connsiteX5" fmla="*/ 4937760 w 6350000"/>
              <a:gd name="connsiteY5" fmla="*/ 3454400 h 5303520"/>
              <a:gd name="connsiteX6" fmla="*/ 5547360 w 6350000"/>
              <a:gd name="connsiteY6" fmla="*/ 4114800 h 5303520"/>
              <a:gd name="connsiteX7" fmla="*/ 6055360 w 6350000"/>
              <a:gd name="connsiteY7" fmla="*/ 4704080 h 5303520"/>
              <a:gd name="connsiteX8" fmla="*/ 6167120 w 6350000"/>
              <a:gd name="connsiteY8" fmla="*/ 5029200 h 5303520"/>
              <a:gd name="connsiteX9" fmla="*/ 6350000 w 6350000"/>
              <a:gd name="connsiteY9" fmla="*/ 5303520 h 5303520"/>
              <a:gd name="connsiteX0" fmla="*/ 0 w 6350000"/>
              <a:gd name="connsiteY0" fmla="*/ 0 h 5433060"/>
              <a:gd name="connsiteX1" fmla="*/ 1635760 w 6350000"/>
              <a:gd name="connsiteY1" fmla="*/ 883920 h 5433060"/>
              <a:gd name="connsiteX2" fmla="*/ 2651760 w 6350000"/>
              <a:gd name="connsiteY2" fmla="*/ 1442720 h 5433060"/>
              <a:gd name="connsiteX3" fmla="*/ 3505200 w 6350000"/>
              <a:gd name="connsiteY3" fmla="*/ 2082800 h 5433060"/>
              <a:gd name="connsiteX4" fmla="*/ 4429760 w 6350000"/>
              <a:gd name="connsiteY4" fmla="*/ 2875280 h 5433060"/>
              <a:gd name="connsiteX5" fmla="*/ 4937760 w 6350000"/>
              <a:gd name="connsiteY5" fmla="*/ 3454400 h 5433060"/>
              <a:gd name="connsiteX6" fmla="*/ 5547360 w 6350000"/>
              <a:gd name="connsiteY6" fmla="*/ 4114800 h 5433060"/>
              <a:gd name="connsiteX7" fmla="*/ 6055360 w 6350000"/>
              <a:gd name="connsiteY7" fmla="*/ 4704080 h 5433060"/>
              <a:gd name="connsiteX8" fmla="*/ 6167120 w 6350000"/>
              <a:gd name="connsiteY8" fmla="*/ 5029200 h 5433060"/>
              <a:gd name="connsiteX9" fmla="*/ 6350000 w 6350000"/>
              <a:gd name="connsiteY9" fmla="*/ 5433060 h 5433060"/>
              <a:gd name="connsiteX0" fmla="*/ 0 w 6350000"/>
              <a:gd name="connsiteY0" fmla="*/ 0 h 5433060"/>
              <a:gd name="connsiteX1" fmla="*/ 1635760 w 6350000"/>
              <a:gd name="connsiteY1" fmla="*/ 883920 h 5433060"/>
              <a:gd name="connsiteX2" fmla="*/ 2651760 w 6350000"/>
              <a:gd name="connsiteY2" fmla="*/ 1442720 h 5433060"/>
              <a:gd name="connsiteX3" fmla="*/ 3505200 w 6350000"/>
              <a:gd name="connsiteY3" fmla="*/ 2082800 h 5433060"/>
              <a:gd name="connsiteX4" fmla="*/ 4429760 w 6350000"/>
              <a:gd name="connsiteY4" fmla="*/ 2875280 h 5433060"/>
              <a:gd name="connsiteX5" fmla="*/ 4937760 w 6350000"/>
              <a:gd name="connsiteY5" fmla="*/ 3454400 h 5433060"/>
              <a:gd name="connsiteX6" fmla="*/ 5547360 w 6350000"/>
              <a:gd name="connsiteY6" fmla="*/ 4114800 h 5433060"/>
              <a:gd name="connsiteX7" fmla="*/ 6055360 w 6350000"/>
              <a:gd name="connsiteY7" fmla="*/ 4704080 h 5433060"/>
              <a:gd name="connsiteX8" fmla="*/ 6163310 w 6350000"/>
              <a:gd name="connsiteY8" fmla="*/ 5166360 h 5433060"/>
              <a:gd name="connsiteX9" fmla="*/ 6350000 w 6350000"/>
              <a:gd name="connsiteY9" fmla="*/ 5433060 h 5433060"/>
              <a:gd name="connsiteX0" fmla="*/ 0 w 6350000"/>
              <a:gd name="connsiteY0" fmla="*/ 0 h 5433060"/>
              <a:gd name="connsiteX1" fmla="*/ 1635760 w 6350000"/>
              <a:gd name="connsiteY1" fmla="*/ 883920 h 5433060"/>
              <a:gd name="connsiteX2" fmla="*/ 2651760 w 6350000"/>
              <a:gd name="connsiteY2" fmla="*/ 1442720 h 5433060"/>
              <a:gd name="connsiteX3" fmla="*/ 3505200 w 6350000"/>
              <a:gd name="connsiteY3" fmla="*/ 2082800 h 5433060"/>
              <a:gd name="connsiteX4" fmla="*/ 4429760 w 6350000"/>
              <a:gd name="connsiteY4" fmla="*/ 2875280 h 5433060"/>
              <a:gd name="connsiteX5" fmla="*/ 4937760 w 6350000"/>
              <a:gd name="connsiteY5" fmla="*/ 3454400 h 5433060"/>
              <a:gd name="connsiteX6" fmla="*/ 5547360 w 6350000"/>
              <a:gd name="connsiteY6" fmla="*/ 4114800 h 5433060"/>
              <a:gd name="connsiteX7" fmla="*/ 5487670 w 6350000"/>
              <a:gd name="connsiteY7" fmla="*/ 4909820 h 5433060"/>
              <a:gd name="connsiteX8" fmla="*/ 6163310 w 6350000"/>
              <a:gd name="connsiteY8" fmla="*/ 5166360 h 5433060"/>
              <a:gd name="connsiteX9" fmla="*/ 6350000 w 6350000"/>
              <a:gd name="connsiteY9" fmla="*/ 5433060 h 5433060"/>
              <a:gd name="connsiteX0" fmla="*/ 0 w 6350000"/>
              <a:gd name="connsiteY0" fmla="*/ 0 h 5433060"/>
              <a:gd name="connsiteX1" fmla="*/ 1635760 w 6350000"/>
              <a:gd name="connsiteY1" fmla="*/ 883920 h 5433060"/>
              <a:gd name="connsiteX2" fmla="*/ 2651760 w 6350000"/>
              <a:gd name="connsiteY2" fmla="*/ 1442720 h 5433060"/>
              <a:gd name="connsiteX3" fmla="*/ 3505200 w 6350000"/>
              <a:gd name="connsiteY3" fmla="*/ 2082800 h 5433060"/>
              <a:gd name="connsiteX4" fmla="*/ 4429760 w 6350000"/>
              <a:gd name="connsiteY4" fmla="*/ 2875280 h 5433060"/>
              <a:gd name="connsiteX5" fmla="*/ 4937760 w 6350000"/>
              <a:gd name="connsiteY5" fmla="*/ 3454400 h 5433060"/>
              <a:gd name="connsiteX6" fmla="*/ 5547360 w 6350000"/>
              <a:gd name="connsiteY6" fmla="*/ 4114800 h 5433060"/>
              <a:gd name="connsiteX7" fmla="*/ 6047740 w 6350000"/>
              <a:gd name="connsiteY7" fmla="*/ 4879340 h 5433060"/>
              <a:gd name="connsiteX8" fmla="*/ 6163310 w 6350000"/>
              <a:gd name="connsiteY8" fmla="*/ 5166360 h 5433060"/>
              <a:gd name="connsiteX9" fmla="*/ 6350000 w 6350000"/>
              <a:gd name="connsiteY9" fmla="*/ 5433060 h 5433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350000" h="5433060">
                <a:moveTo>
                  <a:pt x="0" y="0"/>
                </a:moveTo>
                <a:lnTo>
                  <a:pt x="1635760" y="883920"/>
                </a:lnTo>
                <a:lnTo>
                  <a:pt x="2651760" y="1442720"/>
                </a:lnTo>
                <a:lnTo>
                  <a:pt x="3505200" y="2082800"/>
                </a:lnTo>
                <a:lnTo>
                  <a:pt x="4429760" y="2875280"/>
                </a:lnTo>
                <a:lnTo>
                  <a:pt x="4937760" y="3454400"/>
                </a:lnTo>
                <a:lnTo>
                  <a:pt x="5547360" y="4114800"/>
                </a:lnTo>
                <a:lnTo>
                  <a:pt x="6047740" y="4879340"/>
                </a:lnTo>
                <a:lnTo>
                  <a:pt x="6163310" y="5166360"/>
                </a:lnTo>
                <a:lnTo>
                  <a:pt x="6350000" y="5433060"/>
                </a:lnTo>
              </a:path>
            </a:pathLst>
          </a:custGeom>
          <a:noFill/>
          <a:ln w="63500">
            <a:solidFill>
              <a:srgbClr val="FFFF00"/>
            </a:solidFill>
            <a:prstDash val="sysDot"/>
            <a:headEnd type="arrow" w="lg" len="sm"/>
            <a:tailEnd type="arrow" w="lg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656F4C8-8A9B-4663-BD81-2F7AD772E69F}"/>
              </a:ext>
            </a:extLst>
          </p:cNvPr>
          <p:cNvSpPr txBox="1"/>
          <p:nvPr/>
        </p:nvSpPr>
        <p:spPr>
          <a:xfrm>
            <a:off x="1118837" y="4390629"/>
            <a:ext cx="14785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Warner’s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</a:rPr>
              <a:t>Pond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AD4B3EF-338E-4308-BC57-6448C24B4AED}"/>
              </a:ext>
            </a:extLst>
          </p:cNvPr>
          <p:cNvGrpSpPr/>
          <p:nvPr/>
        </p:nvGrpSpPr>
        <p:grpSpPr>
          <a:xfrm>
            <a:off x="6965016" y="3144372"/>
            <a:ext cx="3136107" cy="2743200"/>
            <a:chOff x="7000875" y="3162301"/>
            <a:chExt cx="3136107" cy="2743200"/>
          </a:xfrm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0C92743B-538C-457A-A884-E87F75D70D07}"/>
                </a:ext>
              </a:extLst>
            </p:cNvPr>
            <p:cNvSpPr/>
            <p:nvPr/>
          </p:nvSpPr>
          <p:spPr>
            <a:xfrm>
              <a:off x="7000875" y="3162301"/>
              <a:ext cx="3136107" cy="2743200"/>
            </a:xfrm>
            <a:custGeom>
              <a:avLst/>
              <a:gdLst>
                <a:gd name="connsiteX0" fmla="*/ 1009650 w 3114675"/>
                <a:gd name="connsiteY0" fmla="*/ 0 h 2695575"/>
                <a:gd name="connsiteX1" fmla="*/ 0 w 3114675"/>
                <a:gd name="connsiteY1" fmla="*/ 1685925 h 2695575"/>
                <a:gd name="connsiteX2" fmla="*/ 352425 w 3114675"/>
                <a:gd name="connsiteY2" fmla="*/ 1790700 h 2695575"/>
                <a:gd name="connsiteX3" fmla="*/ 723900 w 3114675"/>
                <a:gd name="connsiteY3" fmla="*/ 1885950 h 2695575"/>
                <a:gd name="connsiteX4" fmla="*/ 962025 w 3114675"/>
                <a:gd name="connsiteY4" fmla="*/ 1952625 h 2695575"/>
                <a:gd name="connsiteX5" fmla="*/ 1333500 w 3114675"/>
                <a:gd name="connsiteY5" fmla="*/ 1914525 h 2695575"/>
                <a:gd name="connsiteX6" fmla="*/ 1571625 w 3114675"/>
                <a:gd name="connsiteY6" fmla="*/ 1924050 h 2695575"/>
                <a:gd name="connsiteX7" fmla="*/ 1724025 w 3114675"/>
                <a:gd name="connsiteY7" fmla="*/ 1952625 h 2695575"/>
                <a:gd name="connsiteX8" fmla="*/ 2019300 w 3114675"/>
                <a:gd name="connsiteY8" fmla="*/ 2076450 h 2695575"/>
                <a:gd name="connsiteX9" fmla="*/ 2124075 w 3114675"/>
                <a:gd name="connsiteY9" fmla="*/ 2200275 h 2695575"/>
                <a:gd name="connsiteX10" fmla="*/ 2276475 w 3114675"/>
                <a:gd name="connsiteY10" fmla="*/ 2324100 h 2695575"/>
                <a:gd name="connsiteX11" fmla="*/ 2324100 w 3114675"/>
                <a:gd name="connsiteY11" fmla="*/ 2505075 h 2695575"/>
                <a:gd name="connsiteX12" fmla="*/ 3114675 w 3114675"/>
                <a:gd name="connsiteY12" fmla="*/ 2695575 h 2695575"/>
                <a:gd name="connsiteX13" fmla="*/ 3105150 w 3114675"/>
                <a:gd name="connsiteY13" fmla="*/ 2571750 h 2695575"/>
                <a:gd name="connsiteX14" fmla="*/ 2838450 w 3114675"/>
                <a:gd name="connsiteY14" fmla="*/ 2124075 h 2695575"/>
                <a:gd name="connsiteX15" fmla="*/ 2352675 w 3114675"/>
                <a:gd name="connsiteY15" fmla="*/ 1533525 h 2695575"/>
                <a:gd name="connsiteX16" fmla="*/ 1752600 w 3114675"/>
                <a:gd name="connsiteY16" fmla="*/ 800100 h 2695575"/>
                <a:gd name="connsiteX17" fmla="*/ 1228725 w 3114675"/>
                <a:gd name="connsiteY17" fmla="*/ 190500 h 2695575"/>
                <a:gd name="connsiteX18" fmla="*/ 1009650 w 3114675"/>
                <a:gd name="connsiteY18" fmla="*/ 0 h 2695575"/>
                <a:gd name="connsiteX0" fmla="*/ 1009650 w 3114675"/>
                <a:gd name="connsiteY0" fmla="*/ 0 h 2695575"/>
                <a:gd name="connsiteX1" fmla="*/ 0 w 3114675"/>
                <a:gd name="connsiteY1" fmla="*/ 1685925 h 2695575"/>
                <a:gd name="connsiteX2" fmla="*/ 352425 w 3114675"/>
                <a:gd name="connsiteY2" fmla="*/ 1790700 h 2695575"/>
                <a:gd name="connsiteX3" fmla="*/ 723900 w 3114675"/>
                <a:gd name="connsiteY3" fmla="*/ 1885950 h 2695575"/>
                <a:gd name="connsiteX4" fmla="*/ 962025 w 3114675"/>
                <a:gd name="connsiteY4" fmla="*/ 1952625 h 2695575"/>
                <a:gd name="connsiteX5" fmla="*/ 1333500 w 3114675"/>
                <a:gd name="connsiteY5" fmla="*/ 1914525 h 2695575"/>
                <a:gd name="connsiteX6" fmla="*/ 1571625 w 3114675"/>
                <a:gd name="connsiteY6" fmla="*/ 1924050 h 2695575"/>
                <a:gd name="connsiteX7" fmla="*/ 1724025 w 3114675"/>
                <a:gd name="connsiteY7" fmla="*/ 1952625 h 2695575"/>
                <a:gd name="connsiteX8" fmla="*/ 2019300 w 3114675"/>
                <a:gd name="connsiteY8" fmla="*/ 2076450 h 2695575"/>
                <a:gd name="connsiteX9" fmla="*/ 2124075 w 3114675"/>
                <a:gd name="connsiteY9" fmla="*/ 2200275 h 2695575"/>
                <a:gd name="connsiteX10" fmla="*/ 2276475 w 3114675"/>
                <a:gd name="connsiteY10" fmla="*/ 2324100 h 2695575"/>
                <a:gd name="connsiteX11" fmla="*/ 2324100 w 3114675"/>
                <a:gd name="connsiteY11" fmla="*/ 2505075 h 2695575"/>
                <a:gd name="connsiteX12" fmla="*/ 3114675 w 3114675"/>
                <a:gd name="connsiteY12" fmla="*/ 2695575 h 2695575"/>
                <a:gd name="connsiteX13" fmla="*/ 3105150 w 3114675"/>
                <a:gd name="connsiteY13" fmla="*/ 2571750 h 2695575"/>
                <a:gd name="connsiteX14" fmla="*/ 2838450 w 3114675"/>
                <a:gd name="connsiteY14" fmla="*/ 2124075 h 2695575"/>
                <a:gd name="connsiteX15" fmla="*/ 2352675 w 3114675"/>
                <a:gd name="connsiteY15" fmla="*/ 1533525 h 2695575"/>
                <a:gd name="connsiteX16" fmla="*/ 1804988 w 3114675"/>
                <a:gd name="connsiteY16" fmla="*/ 826294 h 2695575"/>
                <a:gd name="connsiteX17" fmla="*/ 1228725 w 3114675"/>
                <a:gd name="connsiteY17" fmla="*/ 190500 h 2695575"/>
                <a:gd name="connsiteX18" fmla="*/ 1009650 w 3114675"/>
                <a:gd name="connsiteY18" fmla="*/ 0 h 2695575"/>
                <a:gd name="connsiteX0" fmla="*/ 1009650 w 3114675"/>
                <a:gd name="connsiteY0" fmla="*/ 0 h 2695575"/>
                <a:gd name="connsiteX1" fmla="*/ 0 w 3114675"/>
                <a:gd name="connsiteY1" fmla="*/ 1685925 h 2695575"/>
                <a:gd name="connsiteX2" fmla="*/ 352425 w 3114675"/>
                <a:gd name="connsiteY2" fmla="*/ 1790700 h 2695575"/>
                <a:gd name="connsiteX3" fmla="*/ 723900 w 3114675"/>
                <a:gd name="connsiteY3" fmla="*/ 1885950 h 2695575"/>
                <a:gd name="connsiteX4" fmla="*/ 962025 w 3114675"/>
                <a:gd name="connsiteY4" fmla="*/ 1952625 h 2695575"/>
                <a:gd name="connsiteX5" fmla="*/ 1333500 w 3114675"/>
                <a:gd name="connsiteY5" fmla="*/ 1914525 h 2695575"/>
                <a:gd name="connsiteX6" fmla="*/ 1571625 w 3114675"/>
                <a:gd name="connsiteY6" fmla="*/ 1924050 h 2695575"/>
                <a:gd name="connsiteX7" fmla="*/ 1724025 w 3114675"/>
                <a:gd name="connsiteY7" fmla="*/ 1952625 h 2695575"/>
                <a:gd name="connsiteX8" fmla="*/ 2019300 w 3114675"/>
                <a:gd name="connsiteY8" fmla="*/ 2076450 h 2695575"/>
                <a:gd name="connsiteX9" fmla="*/ 2124075 w 3114675"/>
                <a:gd name="connsiteY9" fmla="*/ 2200275 h 2695575"/>
                <a:gd name="connsiteX10" fmla="*/ 2276475 w 3114675"/>
                <a:gd name="connsiteY10" fmla="*/ 2324100 h 2695575"/>
                <a:gd name="connsiteX11" fmla="*/ 2324100 w 3114675"/>
                <a:gd name="connsiteY11" fmla="*/ 2505075 h 2695575"/>
                <a:gd name="connsiteX12" fmla="*/ 3114675 w 3114675"/>
                <a:gd name="connsiteY12" fmla="*/ 2695575 h 2695575"/>
                <a:gd name="connsiteX13" fmla="*/ 3105150 w 3114675"/>
                <a:gd name="connsiteY13" fmla="*/ 2571750 h 2695575"/>
                <a:gd name="connsiteX14" fmla="*/ 2838450 w 3114675"/>
                <a:gd name="connsiteY14" fmla="*/ 2124075 h 2695575"/>
                <a:gd name="connsiteX15" fmla="*/ 2336006 w 3114675"/>
                <a:gd name="connsiteY15" fmla="*/ 1471613 h 2695575"/>
                <a:gd name="connsiteX16" fmla="*/ 1804988 w 3114675"/>
                <a:gd name="connsiteY16" fmla="*/ 826294 h 2695575"/>
                <a:gd name="connsiteX17" fmla="*/ 1228725 w 3114675"/>
                <a:gd name="connsiteY17" fmla="*/ 190500 h 2695575"/>
                <a:gd name="connsiteX18" fmla="*/ 1009650 w 3114675"/>
                <a:gd name="connsiteY18" fmla="*/ 0 h 2695575"/>
                <a:gd name="connsiteX0" fmla="*/ 1009650 w 3114675"/>
                <a:gd name="connsiteY0" fmla="*/ 0 h 2695575"/>
                <a:gd name="connsiteX1" fmla="*/ 0 w 3114675"/>
                <a:gd name="connsiteY1" fmla="*/ 1685925 h 2695575"/>
                <a:gd name="connsiteX2" fmla="*/ 352425 w 3114675"/>
                <a:gd name="connsiteY2" fmla="*/ 1790700 h 2695575"/>
                <a:gd name="connsiteX3" fmla="*/ 723900 w 3114675"/>
                <a:gd name="connsiteY3" fmla="*/ 1885950 h 2695575"/>
                <a:gd name="connsiteX4" fmla="*/ 962025 w 3114675"/>
                <a:gd name="connsiteY4" fmla="*/ 1952625 h 2695575"/>
                <a:gd name="connsiteX5" fmla="*/ 1333500 w 3114675"/>
                <a:gd name="connsiteY5" fmla="*/ 1914525 h 2695575"/>
                <a:gd name="connsiteX6" fmla="*/ 1571625 w 3114675"/>
                <a:gd name="connsiteY6" fmla="*/ 1924050 h 2695575"/>
                <a:gd name="connsiteX7" fmla="*/ 1724025 w 3114675"/>
                <a:gd name="connsiteY7" fmla="*/ 1952625 h 2695575"/>
                <a:gd name="connsiteX8" fmla="*/ 1909762 w 3114675"/>
                <a:gd name="connsiteY8" fmla="*/ 2043112 h 2695575"/>
                <a:gd name="connsiteX9" fmla="*/ 2124075 w 3114675"/>
                <a:gd name="connsiteY9" fmla="*/ 2200275 h 2695575"/>
                <a:gd name="connsiteX10" fmla="*/ 2276475 w 3114675"/>
                <a:gd name="connsiteY10" fmla="*/ 2324100 h 2695575"/>
                <a:gd name="connsiteX11" fmla="*/ 2324100 w 3114675"/>
                <a:gd name="connsiteY11" fmla="*/ 2505075 h 2695575"/>
                <a:gd name="connsiteX12" fmla="*/ 3114675 w 3114675"/>
                <a:gd name="connsiteY12" fmla="*/ 2695575 h 2695575"/>
                <a:gd name="connsiteX13" fmla="*/ 3105150 w 3114675"/>
                <a:gd name="connsiteY13" fmla="*/ 2571750 h 2695575"/>
                <a:gd name="connsiteX14" fmla="*/ 2838450 w 3114675"/>
                <a:gd name="connsiteY14" fmla="*/ 2124075 h 2695575"/>
                <a:gd name="connsiteX15" fmla="*/ 2336006 w 3114675"/>
                <a:gd name="connsiteY15" fmla="*/ 1471613 h 2695575"/>
                <a:gd name="connsiteX16" fmla="*/ 1804988 w 3114675"/>
                <a:gd name="connsiteY16" fmla="*/ 826294 h 2695575"/>
                <a:gd name="connsiteX17" fmla="*/ 1228725 w 3114675"/>
                <a:gd name="connsiteY17" fmla="*/ 190500 h 2695575"/>
                <a:gd name="connsiteX18" fmla="*/ 1009650 w 3114675"/>
                <a:gd name="connsiteY18" fmla="*/ 0 h 2695575"/>
                <a:gd name="connsiteX0" fmla="*/ 1009650 w 3114675"/>
                <a:gd name="connsiteY0" fmla="*/ 0 h 2695575"/>
                <a:gd name="connsiteX1" fmla="*/ 0 w 3114675"/>
                <a:gd name="connsiteY1" fmla="*/ 1685925 h 2695575"/>
                <a:gd name="connsiteX2" fmla="*/ 352425 w 3114675"/>
                <a:gd name="connsiteY2" fmla="*/ 1790700 h 2695575"/>
                <a:gd name="connsiteX3" fmla="*/ 723900 w 3114675"/>
                <a:gd name="connsiteY3" fmla="*/ 1885950 h 2695575"/>
                <a:gd name="connsiteX4" fmla="*/ 962025 w 3114675"/>
                <a:gd name="connsiteY4" fmla="*/ 1952625 h 2695575"/>
                <a:gd name="connsiteX5" fmla="*/ 1333500 w 3114675"/>
                <a:gd name="connsiteY5" fmla="*/ 1914525 h 2695575"/>
                <a:gd name="connsiteX6" fmla="*/ 1571625 w 3114675"/>
                <a:gd name="connsiteY6" fmla="*/ 1924050 h 2695575"/>
                <a:gd name="connsiteX7" fmla="*/ 1724025 w 3114675"/>
                <a:gd name="connsiteY7" fmla="*/ 1952625 h 2695575"/>
                <a:gd name="connsiteX8" fmla="*/ 1909762 w 3114675"/>
                <a:gd name="connsiteY8" fmla="*/ 2043112 h 2695575"/>
                <a:gd name="connsiteX9" fmla="*/ 2124075 w 3114675"/>
                <a:gd name="connsiteY9" fmla="*/ 2200275 h 2695575"/>
                <a:gd name="connsiteX10" fmla="*/ 2235994 w 3114675"/>
                <a:gd name="connsiteY10" fmla="*/ 2331244 h 2695575"/>
                <a:gd name="connsiteX11" fmla="*/ 2324100 w 3114675"/>
                <a:gd name="connsiteY11" fmla="*/ 2505075 h 2695575"/>
                <a:gd name="connsiteX12" fmla="*/ 3114675 w 3114675"/>
                <a:gd name="connsiteY12" fmla="*/ 2695575 h 2695575"/>
                <a:gd name="connsiteX13" fmla="*/ 3105150 w 3114675"/>
                <a:gd name="connsiteY13" fmla="*/ 2571750 h 2695575"/>
                <a:gd name="connsiteX14" fmla="*/ 2838450 w 3114675"/>
                <a:gd name="connsiteY14" fmla="*/ 2124075 h 2695575"/>
                <a:gd name="connsiteX15" fmla="*/ 2336006 w 3114675"/>
                <a:gd name="connsiteY15" fmla="*/ 1471613 h 2695575"/>
                <a:gd name="connsiteX16" fmla="*/ 1804988 w 3114675"/>
                <a:gd name="connsiteY16" fmla="*/ 826294 h 2695575"/>
                <a:gd name="connsiteX17" fmla="*/ 1228725 w 3114675"/>
                <a:gd name="connsiteY17" fmla="*/ 190500 h 2695575"/>
                <a:gd name="connsiteX18" fmla="*/ 1009650 w 3114675"/>
                <a:gd name="connsiteY18" fmla="*/ 0 h 2695575"/>
                <a:gd name="connsiteX0" fmla="*/ 1009650 w 3114675"/>
                <a:gd name="connsiteY0" fmla="*/ 0 h 2695575"/>
                <a:gd name="connsiteX1" fmla="*/ 0 w 3114675"/>
                <a:gd name="connsiteY1" fmla="*/ 1685925 h 2695575"/>
                <a:gd name="connsiteX2" fmla="*/ 352425 w 3114675"/>
                <a:gd name="connsiteY2" fmla="*/ 1790700 h 2695575"/>
                <a:gd name="connsiteX3" fmla="*/ 723900 w 3114675"/>
                <a:gd name="connsiteY3" fmla="*/ 1885950 h 2695575"/>
                <a:gd name="connsiteX4" fmla="*/ 962025 w 3114675"/>
                <a:gd name="connsiteY4" fmla="*/ 1952625 h 2695575"/>
                <a:gd name="connsiteX5" fmla="*/ 1333500 w 3114675"/>
                <a:gd name="connsiteY5" fmla="*/ 1914525 h 2695575"/>
                <a:gd name="connsiteX6" fmla="*/ 1571625 w 3114675"/>
                <a:gd name="connsiteY6" fmla="*/ 1924050 h 2695575"/>
                <a:gd name="connsiteX7" fmla="*/ 1724025 w 3114675"/>
                <a:gd name="connsiteY7" fmla="*/ 1952625 h 2695575"/>
                <a:gd name="connsiteX8" fmla="*/ 1909762 w 3114675"/>
                <a:gd name="connsiteY8" fmla="*/ 2043112 h 2695575"/>
                <a:gd name="connsiteX9" fmla="*/ 2124075 w 3114675"/>
                <a:gd name="connsiteY9" fmla="*/ 2200275 h 2695575"/>
                <a:gd name="connsiteX10" fmla="*/ 2235994 w 3114675"/>
                <a:gd name="connsiteY10" fmla="*/ 2331244 h 2695575"/>
                <a:gd name="connsiteX11" fmla="*/ 2302668 w 3114675"/>
                <a:gd name="connsiteY11" fmla="*/ 2521743 h 2695575"/>
                <a:gd name="connsiteX12" fmla="*/ 3114675 w 3114675"/>
                <a:gd name="connsiteY12" fmla="*/ 2695575 h 2695575"/>
                <a:gd name="connsiteX13" fmla="*/ 3105150 w 3114675"/>
                <a:gd name="connsiteY13" fmla="*/ 2571750 h 2695575"/>
                <a:gd name="connsiteX14" fmla="*/ 2838450 w 3114675"/>
                <a:gd name="connsiteY14" fmla="*/ 2124075 h 2695575"/>
                <a:gd name="connsiteX15" fmla="*/ 2336006 w 3114675"/>
                <a:gd name="connsiteY15" fmla="*/ 1471613 h 2695575"/>
                <a:gd name="connsiteX16" fmla="*/ 1804988 w 3114675"/>
                <a:gd name="connsiteY16" fmla="*/ 826294 h 2695575"/>
                <a:gd name="connsiteX17" fmla="*/ 1228725 w 3114675"/>
                <a:gd name="connsiteY17" fmla="*/ 190500 h 2695575"/>
                <a:gd name="connsiteX18" fmla="*/ 1009650 w 3114675"/>
                <a:gd name="connsiteY18" fmla="*/ 0 h 2695575"/>
                <a:gd name="connsiteX0" fmla="*/ 1009650 w 3114675"/>
                <a:gd name="connsiteY0" fmla="*/ 0 h 2695575"/>
                <a:gd name="connsiteX1" fmla="*/ 0 w 3114675"/>
                <a:gd name="connsiteY1" fmla="*/ 1685925 h 2695575"/>
                <a:gd name="connsiteX2" fmla="*/ 352425 w 3114675"/>
                <a:gd name="connsiteY2" fmla="*/ 1790700 h 2695575"/>
                <a:gd name="connsiteX3" fmla="*/ 723900 w 3114675"/>
                <a:gd name="connsiteY3" fmla="*/ 1885950 h 2695575"/>
                <a:gd name="connsiteX4" fmla="*/ 962025 w 3114675"/>
                <a:gd name="connsiteY4" fmla="*/ 1952625 h 2695575"/>
                <a:gd name="connsiteX5" fmla="*/ 1333500 w 3114675"/>
                <a:gd name="connsiteY5" fmla="*/ 1933575 h 2695575"/>
                <a:gd name="connsiteX6" fmla="*/ 1571625 w 3114675"/>
                <a:gd name="connsiteY6" fmla="*/ 1924050 h 2695575"/>
                <a:gd name="connsiteX7" fmla="*/ 1724025 w 3114675"/>
                <a:gd name="connsiteY7" fmla="*/ 1952625 h 2695575"/>
                <a:gd name="connsiteX8" fmla="*/ 1909762 w 3114675"/>
                <a:gd name="connsiteY8" fmla="*/ 2043112 h 2695575"/>
                <a:gd name="connsiteX9" fmla="*/ 2124075 w 3114675"/>
                <a:gd name="connsiteY9" fmla="*/ 2200275 h 2695575"/>
                <a:gd name="connsiteX10" fmla="*/ 2235994 w 3114675"/>
                <a:gd name="connsiteY10" fmla="*/ 2331244 h 2695575"/>
                <a:gd name="connsiteX11" fmla="*/ 2302668 w 3114675"/>
                <a:gd name="connsiteY11" fmla="*/ 2521743 h 2695575"/>
                <a:gd name="connsiteX12" fmla="*/ 3114675 w 3114675"/>
                <a:gd name="connsiteY12" fmla="*/ 2695575 h 2695575"/>
                <a:gd name="connsiteX13" fmla="*/ 3105150 w 3114675"/>
                <a:gd name="connsiteY13" fmla="*/ 2571750 h 2695575"/>
                <a:gd name="connsiteX14" fmla="*/ 2838450 w 3114675"/>
                <a:gd name="connsiteY14" fmla="*/ 2124075 h 2695575"/>
                <a:gd name="connsiteX15" fmla="*/ 2336006 w 3114675"/>
                <a:gd name="connsiteY15" fmla="*/ 1471613 h 2695575"/>
                <a:gd name="connsiteX16" fmla="*/ 1804988 w 3114675"/>
                <a:gd name="connsiteY16" fmla="*/ 826294 h 2695575"/>
                <a:gd name="connsiteX17" fmla="*/ 1228725 w 3114675"/>
                <a:gd name="connsiteY17" fmla="*/ 190500 h 2695575"/>
                <a:gd name="connsiteX18" fmla="*/ 1009650 w 3114675"/>
                <a:gd name="connsiteY18" fmla="*/ 0 h 2695575"/>
                <a:gd name="connsiteX0" fmla="*/ 1009650 w 3114675"/>
                <a:gd name="connsiteY0" fmla="*/ 0 h 2695575"/>
                <a:gd name="connsiteX1" fmla="*/ 0 w 3114675"/>
                <a:gd name="connsiteY1" fmla="*/ 1685925 h 2695575"/>
                <a:gd name="connsiteX2" fmla="*/ 352425 w 3114675"/>
                <a:gd name="connsiteY2" fmla="*/ 1790700 h 2695575"/>
                <a:gd name="connsiteX3" fmla="*/ 723900 w 3114675"/>
                <a:gd name="connsiteY3" fmla="*/ 1885950 h 2695575"/>
                <a:gd name="connsiteX4" fmla="*/ 933450 w 3114675"/>
                <a:gd name="connsiteY4" fmla="*/ 1964531 h 2695575"/>
                <a:gd name="connsiteX5" fmla="*/ 1333500 w 3114675"/>
                <a:gd name="connsiteY5" fmla="*/ 1933575 h 2695575"/>
                <a:gd name="connsiteX6" fmla="*/ 1571625 w 3114675"/>
                <a:gd name="connsiteY6" fmla="*/ 1924050 h 2695575"/>
                <a:gd name="connsiteX7" fmla="*/ 1724025 w 3114675"/>
                <a:gd name="connsiteY7" fmla="*/ 1952625 h 2695575"/>
                <a:gd name="connsiteX8" fmla="*/ 1909762 w 3114675"/>
                <a:gd name="connsiteY8" fmla="*/ 2043112 h 2695575"/>
                <a:gd name="connsiteX9" fmla="*/ 2124075 w 3114675"/>
                <a:gd name="connsiteY9" fmla="*/ 2200275 h 2695575"/>
                <a:gd name="connsiteX10" fmla="*/ 2235994 w 3114675"/>
                <a:gd name="connsiteY10" fmla="*/ 2331244 h 2695575"/>
                <a:gd name="connsiteX11" fmla="*/ 2302668 w 3114675"/>
                <a:gd name="connsiteY11" fmla="*/ 2521743 h 2695575"/>
                <a:gd name="connsiteX12" fmla="*/ 3114675 w 3114675"/>
                <a:gd name="connsiteY12" fmla="*/ 2695575 h 2695575"/>
                <a:gd name="connsiteX13" fmla="*/ 3105150 w 3114675"/>
                <a:gd name="connsiteY13" fmla="*/ 2571750 h 2695575"/>
                <a:gd name="connsiteX14" fmla="*/ 2838450 w 3114675"/>
                <a:gd name="connsiteY14" fmla="*/ 2124075 h 2695575"/>
                <a:gd name="connsiteX15" fmla="*/ 2336006 w 3114675"/>
                <a:gd name="connsiteY15" fmla="*/ 1471613 h 2695575"/>
                <a:gd name="connsiteX16" fmla="*/ 1804988 w 3114675"/>
                <a:gd name="connsiteY16" fmla="*/ 826294 h 2695575"/>
                <a:gd name="connsiteX17" fmla="*/ 1228725 w 3114675"/>
                <a:gd name="connsiteY17" fmla="*/ 190500 h 2695575"/>
                <a:gd name="connsiteX18" fmla="*/ 1009650 w 3114675"/>
                <a:gd name="connsiteY18" fmla="*/ 0 h 2695575"/>
                <a:gd name="connsiteX0" fmla="*/ 1009650 w 3114675"/>
                <a:gd name="connsiteY0" fmla="*/ 0 h 2695575"/>
                <a:gd name="connsiteX1" fmla="*/ 0 w 3114675"/>
                <a:gd name="connsiteY1" fmla="*/ 1685925 h 2695575"/>
                <a:gd name="connsiteX2" fmla="*/ 352425 w 3114675"/>
                <a:gd name="connsiteY2" fmla="*/ 1790700 h 2695575"/>
                <a:gd name="connsiteX3" fmla="*/ 564356 w 3114675"/>
                <a:gd name="connsiteY3" fmla="*/ 1878806 h 2695575"/>
                <a:gd name="connsiteX4" fmla="*/ 933450 w 3114675"/>
                <a:gd name="connsiteY4" fmla="*/ 1964531 h 2695575"/>
                <a:gd name="connsiteX5" fmla="*/ 1333500 w 3114675"/>
                <a:gd name="connsiteY5" fmla="*/ 1933575 h 2695575"/>
                <a:gd name="connsiteX6" fmla="*/ 1571625 w 3114675"/>
                <a:gd name="connsiteY6" fmla="*/ 1924050 h 2695575"/>
                <a:gd name="connsiteX7" fmla="*/ 1724025 w 3114675"/>
                <a:gd name="connsiteY7" fmla="*/ 1952625 h 2695575"/>
                <a:gd name="connsiteX8" fmla="*/ 1909762 w 3114675"/>
                <a:gd name="connsiteY8" fmla="*/ 2043112 h 2695575"/>
                <a:gd name="connsiteX9" fmla="*/ 2124075 w 3114675"/>
                <a:gd name="connsiteY9" fmla="*/ 2200275 h 2695575"/>
                <a:gd name="connsiteX10" fmla="*/ 2235994 w 3114675"/>
                <a:gd name="connsiteY10" fmla="*/ 2331244 h 2695575"/>
                <a:gd name="connsiteX11" fmla="*/ 2302668 w 3114675"/>
                <a:gd name="connsiteY11" fmla="*/ 2521743 h 2695575"/>
                <a:gd name="connsiteX12" fmla="*/ 3114675 w 3114675"/>
                <a:gd name="connsiteY12" fmla="*/ 2695575 h 2695575"/>
                <a:gd name="connsiteX13" fmla="*/ 3105150 w 3114675"/>
                <a:gd name="connsiteY13" fmla="*/ 2571750 h 2695575"/>
                <a:gd name="connsiteX14" fmla="*/ 2838450 w 3114675"/>
                <a:gd name="connsiteY14" fmla="*/ 2124075 h 2695575"/>
                <a:gd name="connsiteX15" fmla="*/ 2336006 w 3114675"/>
                <a:gd name="connsiteY15" fmla="*/ 1471613 h 2695575"/>
                <a:gd name="connsiteX16" fmla="*/ 1804988 w 3114675"/>
                <a:gd name="connsiteY16" fmla="*/ 826294 h 2695575"/>
                <a:gd name="connsiteX17" fmla="*/ 1228725 w 3114675"/>
                <a:gd name="connsiteY17" fmla="*/ 190500 h 2695575"/>
                <a:gd name="connsiteX18" fmla="*/ 1009650 w 3114675"/>
                <a:gd name="connsiteY18" fmla="*/ 0 h 2695575"/>
                <a:gd name="connsiteX0" fmla="*/ 1019175 w 3124200"/>
                <a:gd name="connsiteY0" fmla="*/ 0 h 2695575"/>
                <a:gd name="connsiteX1" fmla="*/ 0 w 3124200"/>
                <a:gd name="connsiteY1" fmla="*/ 1697832 h 2695575"/>
                <a:gd name="connsiteX2" fmla="*/ 361950 w 3124200"/>
                <a:gd name="connsiteY2" fmla="*/ 1790700 h 2695575"/>
                <a:gd name="connsiteX3" fmla="*/ 573881 w 3124200"/>
                <a:gd name="connsiteY3" fmla="*/ 1878806 h 2695575"/>
                <a:gd name="connsiteX4" fmla="*/ 942975 w 3124200"/>
                <a:gd name="connsiteY4" fmla="*/ 1964531 h 2695575"/>
                <a:gd name="connsiteX5" fmla="*/ 1343025 w 3124200"/>
                <a:gd name="connsiteY5" fmla="*/ 1933575 h 2695575"/>
                <a:gd name="connsiteX6" fmla="*/ 1581150 w 3124200"/>
                <a:gd name="connsiteY6" fmla="*/ 1924050 h 2695575"/>
                <a:gd name="connsiteX7" fmla="*/ 1733550 w 3124200"/>
                <a:gd name="connsiteY7" fmla="*/ 1952625 h 2695575"/>
                <a:gd name="connsiteX8" fmla="*/ 1919287 w 3124200"/>
                <a:gd name="connsiteY8" fmla="*/ 2043112 h 2695575"/>
                <a:gd name="connsiteX9" fmla="*/ 2133600 w 3124200"/>
                <a:gd name="connsiteY9" fmla="*/ 2200275 h 2695575"/>
                <a:gd name="connsiteX10" fmla="*/ 2245519 w 3124200"/>
                <a:gd name="connsiteY10" fmla="*/ 2331244 h 2695575"/>
                <a:gd name="connsiteX11" fmla="*/ 2312193 w 3124200"/>
                <a:gd name="connsiteY11" fmla="*/ 2521743 h 2695575"/>
                <a:gd name="connsiteX12" fmla="*/ 3124200 w 3124200"/>
                <a:gd name="connsiteY12" fmla="*/ 2695575 h 2695575"/>
                <a:gd name="connsiteX13" fmla="*/ 3114675 w 3124200"/>
                <a:gd name="connsiteY13" fmla="*/ 2571750 h 2695575"/>
                <a:gd name="connsiteX14" fmla="*/ 2847975 w 3124200"/>
                <a:gd name="connsiteY14" fmla="*/ 2124075 h 2695575"/>
                <a:gd name="connsiteX15" fmla="*/ 2345531 w 3124200"/>
                <a:gd name="connsiteY15" fmla="*/ 1471613 h 2695575"/>
                <a:gd name="connsiteX16" fmla="*/ 1814513 w 3124200"/>
                <a:gd name="connsiteY16" fmla="*/ 826294 h 2695575"/>
                <a:gd name="connsiteX17" fmla="*/ 1238250 w 3124200"/>
                <a:gd name="connsiteY17" fmla="*/ 190500 h 2695575"/>
                <a:gd name="connsiteX18" fmla="*/ 1019175 w 3124200"/>
                <a:gd name="connsiteY18" fmla="*/ 0 h 2695575"/>
                <a:gd name="connsiteX0" fmla="*/ 1019175 w 3124200"/>
                <a:gd name="connsiteY0" fmla="*/ 0 h 2695575"/>
                <a:gd name="connsiteX1" fmla="*/ 0 w 3124200"/>
                <a:gd name="connsiteY1" fmla="*/ 1697832 h 2695575"/>
                <a:gd name="connsiteX2" fmla="*/ 223838 w 3124200"/>
                <a:gd name="connsiteY2" fmla="*/ 1816894 h 2695575"/>
                <a:gd name="connsiteX3" fmla="*/ 573881 w 3124200"/>
                <a:gd name="connsiteY3" fmla="*/ 1878806 h 2695575"/>
                <a:gd name="connsiteX4" fmla="*/ 942975 w 3124200"/>
                <a:gd name="connsiteY4" fmla="*/ 1964531 h 2695575"/>
                <a:gd name="connsiteX5" fmla="*/ 1343025 w 3124200"/>
                <a:gd name="connsiteY5" fmla="*/ 1933575 h 2695575"/>
                <a:gd name="connsiteX6" fmla="*/ 1581150 w 3124200"/>
                <a:gd name="connsiteY6" fmla="*/ 1924050 h 2695575"/>
                <a:gd name="connsiteX7" fmla="*/ 1733550 w 3124200"/>
                <a:gd name="connsiteY7" fmla="*/ 1952625 h 2695575"/>
                <a:gd name="connsiteX8" fmla="*/ 1919287 w 3124200"/>
                <a:gd name="connsiteY8" fmla="*/ 2043112 h 2695575"/>
                <a:gd name="connsiteX9" fmla="*/ 2133600 w 3124200"/>
                <a:gd name="connsiteY9" fmla="*/ 2200275 h 2695575"/>
                <a:gd name="connsiteX10" fmla="*/ 2245519 w 3124200"/>
                <a:gd name="connsiteY10" fmla="*/ 2331244 h 2695575"/>
                <a:gd name="connsiteX11" fmla="*/ 2312193 w 3124200"/>
                <a:gd name="connsiteY11" fmla="*/ 2521743 h 2695575"/>
                <a:gd name="connsiteX12" fmla="*/ 3124200 w 3124200"/>
                <a:gd name="connsiteY12" fmla="*/ 2695575 h 2695575"/>
                <a:gd name="connsiteX13" fmla="*/ 3114675 w 3124200"/>
                <a:gd name="connsiteY13" fmla="*/ 2571750 h 2695575"/>
                <a:gd name="connsiteX14" fmla="*/ 2847975 w 3124200"/>
                <a:gd name="connsiteY14" fmla="*/ 2124075 h 2695575"/>
                <a:gd name="connsiteX15" fmla="*/ 2345531 w 3124200"/>
                <a:gd name="connsiteY15" fmla="*/ 1471613 h 2695575"/>
                <a:gd name="connsiteX16" fmla="*/ 1814513 w 3124200"/>
                <a:gd name="connsiteY16" fmla="*/ 826294 h 2695575"/>
                <a:gd name="connsiteX17" fmla="*/ 1238250 w 3124200"/>
                <a:gd name="connsiteY17" fmla="*/ 190500 h 2695575"/>
                <a:gd name="connsiteX18" fmla="*/ 1019175 w 3124200"/>
                <a:gd name="connsiteY18" fmla="*/ 0 h 2695575"/>
                <a:gd name="connsiteX0" fmla="*/ 1019175 w 3124200"/>
                <a:gd name="connsiteY0" fmla="*/ 0 h 2695575"/>
                <a:gd name="connsiteX1" fmla="*/ 0 w 3124200"/>
                <a:gd name="connsiteY1" fmla="*/ 1697832 h 2695575"/>
                <a:gd name="connsiteX2" fmla="*/ 223838 w 3124200"/>
                <a:gd name="connsiteY2" fmla="*/ 1816894 h 2695575"/>
                <a:gd name="connsiteX3" fmla="*/ 573881 w 3124200"/>
                <a:gd name="connsiteY3" fmla="*/ 1878806 h 2695575"/>
                <a:gd name="connsiteX4" fmla="*/ 942975 w 3124200"/>
                <a:gd name="connsiteY4" fmla="*/ 1964531 h 2695575"/>
                <a:gd name="connsiteX5" fmla="*/ 1343025 w 3124200"/>
                <a:gd name="connsiteY5" fmla="*/ 1933575 h 2695575"/>
                <a:gd name="connsiteX6" fmla="*/ 1581150 w 3124200"/>
                <a:gd name="connsiteY6" fmla="*/ 1924050 h 2695575"/>
                <a:gd name="connsiteX7" fmla="*/ 1724025 w 3124200"/>
                <a:gd name="connsiteY7" fmla="*/ 1964531 h 2695575"/>
                <a:gd name="connsiteX8" fmla="*/ 1919287 w 3124200"/>
                <a:gd name="connsiteY8" fmla="*/ 2043112 h 2695575"/>
                <a:gd name="connsiteX9" fmla="*/ 2133600 w 3124200"/>
                <a:gd name="connsiteY9" fmla="*/ 2200275 h 2695575"/>
                <a:gd name="connsiteX10" fmla="*/ 2245519 w 3124200"/>
                <a:gd name="connsiteY10" fmla="*/ 2331244 h 2695575"/>
                <a:gd name="connsiteX11" fmla="*/ 2312193 w 3124200"/>
                <a:gd name="connsiteY11" fmla="*/ 2521743 h 2695575"/>
                <a:gd name="connsiteX12" fmla="*/ 3124200 w 3124200"/>
                <a:gd name="connsiteY12" fmla="*/ 2695575 h 2695575"/>
                <a:gd name="connsiteX13" fmla="*/ 3114675 w 3124200"/>
                <a:gd name="connsiteY13" fmla="*/ 2571750 h 2695575"/>
                <a:gd name="connsiteX14" fmla="*/ 2847975 w 3124200"/>
                <a:gd name="connsiteY14" fmla="*/ 2124075 h 2695575"/>
                <a:gd name="connsiteX15" fmla="*/ 2345531 w 3124200"/>
                <a:gd name="connsiteY15" fmla="*/ 1471613 h 2695575"/>
                <a:gd name="connsiteX16" fmla="*/ 1814513 w 3124200"/>
                <a:gd name="connsiteY16" fmla="*/ 826294 h 2695575"/>
                <a:gd name="connsiteX17" fmla="*/ 1238250 w 3124200"/>
                <a:gd name="connsiteY17" fmla="*/ 190500 h 2695575"/>
                <a:gd name="connsiteX18" fmla="*/ 1019175 w 3124200"/>
                <a:gd name="connsiteY18" fmla="*/ 0 h 2695575"/>
                <a:gd name="connsiteX0" fmla="*/ 1019175 w 3131344"/>
                <a:gd name="connsiteY0" fmla="*/ 0 h 2743200"/>
                <a:gd name="connsiteX1" fmla="*/ 0 w 3131344"/>
                <a:gd name="connsiteY1" fmla="*/ 1697832 h 2743200"/>
                <a:gd name="connsiteX2" fmla="*/ 223838 w 3131344"/>
                <a:gd name="connsiteY2" fmla="*/ 1816894 h 2743200"/>
                <a:gd name="connsiteX3" fmla="*/ 573881 w 3131344"/>
                <a:gd name="connsiteY3" fmla="*/ 1878806 h 2743200"/>
                <a:gd name="connsiteX4" fmla="*/ 942975 w 3131344"/>
                <a:gd name="connsiteY4" fmla="*/ 1964531 h 2743200"/>
                <a:gd name="connsiteX5" fmla="*/ 1343025 w 3131344"/>
                <a:gd name="connsiteY5" fmla="*/ 1933575 h 2743200"/>
                <a:gd name="connsiteX6" fmla="*/ 1581150 w 3131344"/>
                <a:gd name="connsiteY6" fmla="*/ 1924050 h 2743200"/>
                <a:gd name="connsiteX7" fmla="*/ 1724025 w 3131344"/>
                <a:gd name="connsiteY7" fmla="*/ 1964531 h 2743200"/>
                <a:gd name="connsiteX8" fmla="*/ 1919287 w 3131344"/>
                <a:gd name="connsiteY8" fmla="*/ 2043112 h 2743200"/>
                <a:gd name="connsiteX9" fmla="*/ 2133600 w 3131344"/>
                <a:gd name="connsiteY9" fmla="*/ 2200275 h 2743200"/>
                <a:gd name="connsiteX10" fmla="*/ 2245519 w 3131344"/>
                <a:gd name="connsiteY10" fmla="*/ 2331244 h 2743200"/>
                <a:gd name="connsiteX11" fmla="*/ 2312193 w 3131344"/>
                <a:gd name="connsiteY11" fmla="*/ 2521743 h 2743200"/>
                <a:gd name="connsiteX12" fmla="*/ 3131344 w 3131344"/>
                <a:gd name="connsiteY12" fmla="*/ 2743200 h 2743200"/>
                <a:gd name="connsiteX13" fmla="*/ 3114675 w 3131344"/>
                <a:gd name="connsiteY13" fmla="*/ 2571750 h 2743200"/>
                <a:gd name="connsiteX14" fmla="*/ 2847975 w 3131344"/>
                <a:gd name="connsiteY14" fmla="*/ 2124075 h 2743200"/>
                <a:gd name="connsiteX15" fmla="*/ 2345531 w 3131344"/>
                <a:gd name="connsiteY15" fmla="*/ 1471613 h 2743200"/>
                <a:gd name="connsiteX16" fmla="*/ 1814513 w 3131344"/>
                <a:gd name="connsiteY16" fmla="*/ 826294 h 2743200"/>
                <a:gd name="connsiteX17" fmla="*/ 1238250 w 3131344"/>
                <a:gd name="connsiteY17" fmla="*/ 190500 h 2743200"/>
                <a:gd name="connsiteX18" fmla="*/ 1019175 w 3131344"/>
                <a:gd name="connsiteY18" fmla="*/ 0 h 2743200"/>
                <a:gd name="connsiteX0" fmla="*/ 1019175 w 3131344"/>
                <a:gd name="connsiteY0" fmla="*/ 0 h 2743200"/>
                <a:gd name="connsiteX1" fmla="*/ 0 w 3131344"/>
                <a:gd name="connsiteY1" fmla="*/ 1697832 h 2743200"/>
                <a:gd name="connsiteX2" fmla="*/ 223838 w 3131344"/>
                <a:gd name="connsiteY2" fmla="*/ 1816894 h 2743200"/>
                <a:gd name="connsiteX3" fmla="*/ 573881 w 3131344"/>
                <a:gd name="connsiteY3" fmla="*/ 1878806 h 2743200"/>
                <a:gd name="connsiteX4" fmla="*/ 942975 w 3131344"/>
                <a:gd name="connsiteY4" fmla="*/ 1964531 h 2743200"/>
                <a:gd name="connsiteX5" fmla="*/ 1343025 w 3131344"/>
                <a:gd name="connsiteY5" fmla="*/ 1933575 h 2743200"/>
                <a:gd name="connsiteX6" fmla="*/ 1581150 w 3131344"/>
                <a:gd name="connsiteY6" fmla="*/ 1924050 h 2743200"/>
                <a:gd name="connsiteX7" fmla="*/ 1724025 w 3131344"/>
                <a:gd name="connsiteY7" fmla="*/ 1964531 h 2743200"/>
                <a:gd name="connsiteX8" fmla="*/ 1919287 w 3131344"/>
                <a:gd name="connsiteY8" fmla="*/ 2043112 h 2743200"/>
                <a:gd name="connsiteX9" fmla="*/ 2133600 w 3131344"/>
                <a:gd name="connsiteY9" fmla="*/ 2200275 h 2743200"/>
                <a:gd name="connsiteX10" fmla="*/ 2245519 w 3131344"/>
                <a:gd name="connsiteY10" fmla="*/ 2331244 h 2743200"/>
                <a:gd name="connsiteX11" fmla="*/ 2312193 w 3131344"/>
                <a:gd name="connsiteY11" fmla="*/ 2528886 h 2743200"/>
                <a:gd name="connsiteX12" fmla="*/ 3131344 w 3131344"/>
                <a:gd name="connsiteY12" fmla="*/ 2743200 h 2743200"/>
                <a:gd name="connsiteX13" fmla="*/ 3114675 w 3131344"/>
                <a:gd name="connsiteY13" fmla="*/ 2571750 h 2743200"/>
                <a:gd name="connsiteX14" fmla="*/ 2847975 w 3131344"/>
                <a:gd name="connsiteY14" fmla="*/ 2124075 h 2743200"/>
                <a:gd name="connsiteX15" fmla="*/ 2345531 w 3131344"/>
                <a:gd name="connsiteY15" fmla="*/ 1471613 h 2743200"/>
                <a:gd name="connsiteX16" fmla="*/ 1814513 w 3131344"/>
                <a:gd name="connsiteY16" fmla="*/ 826294 h 2743200"/>
                <a:gd name="connsiteX17" fmla="*/ 1238250 w 3131344"/>
                <a:gd name="connsiteY17" fmla="*/ 190500 h 2743200"/>
                <a:gd name="connsiteX18" fmla="*/ 1019175 w 3131344"/>
                <a:gd name="connsiteY18" fmla="*/ 0 h 2743200"/>
                <a:gd name="connsiteX0" fmla="*/ 1019175 w 3136107"/>
                <a:gd name="connsiteY0" fmla="*/ 0 h 2743200"/>
                <a:gd name="connsiteX1" fmla="*/ 0 w 3136107"/>
                <a:gd name="connsiteY1" fmla="*/ 1697832 h 2743200"/>
                <a:gd name="connsiteX2" fmla="*/ 223838 w 3136107"/>
                <a:gd name="connsiteY2" fmla="*/ 1816894 h 2743200"/>
                <a:gd name="connsiteX3" fmla="*/ 573881 w 3136107"/>
                <a:gd name="connsiteY3" fmla="*/ 1878806 h 2743200"/>
                <a:gd name="connsiteX4" fmla="*/ 942975 w 3136107"/>
                <a:gd name="connsiteY4" fmla="*/ 1964531 h 2743200"/>
                <a:gd name="connsiteX5" fmla="*/ 1343025 w 3136107"/>
                <a:gd name="connsiteY5" fmla="*/ 1933575 h 2743200"/>
                <a:gd name="connsiteX6" fmla="*/ 1581150 w 3136107"/>
                <a:gd name="connsiteY6" fmla="*/ 1924050 h 2743200"/>
                <a:gd name="connsiteX7" fmla="*/ 1724025 w 3136107"/>
                <a:gd name="connsiteY7" fmla="*/ 1964531 h 2743200"/>
                <a:gd name="connsiteX8" fmla="*/ 1919287 w 3136107"/>
                <a:gd name="connsiteY8" fmla="*/ 2043112 h 2743200"/>
                <a:gd name="connsiteX9" fmla="*/ 2133600 w 3136107"/>
                <a:gd name="connsiteY9" fmla="*/ 2200275 h 2743200"/>
                <a:gd name="connsiteX10" fmla="*/ 2245519 w 3136107"/>
                <a:gd name="connsiteY10" fmla="*/ 2331244 h 2743200"/>
                <a:gd name="connsiteX11" fmla="*/ 2312193 w 3136107"/>
                <a:gd name="connsiteY11" fmla="*/ 2528886 h 2743200"/>
                <a:gd name="connsiteX12" fmla="*/ 3131344 w 3136107"/>
                <a:gd name="connsiteY12" fmla="*/ 2743200 h 2743200"/>
                <a:gd name="connsiteX13" fmla="*/ 3136107 w 3136107"/>
                <a:gd name="connsiteY13" fmla="*/ 2557463 h 2743200"/>
                <a:gd name="connsiteX14" fmla="*/ 2847975 w 3136107"/>
                <a:gd name="connsiteY14" fmla="*/ 2124075 h 2743200"/>
                <a:gd name="connsiteX15" fmla="*/ 2345531 w 3136107"/>
                <a:gd name="connsiteY15" fmla="*/ 1471613 h 2743200"/>
                <a:gd name="connsiteX16" fmla="*/ 1814513 w 3136107"/>
                <a:gd name="connsiteY16" fmla="*/ 826294 h 2743200"/>
                <a:gd name="connsiteX17" fmla="*/ 1238250 w 3136107"/>
                <a:gd name="connsiteY17" fmla="*/ 190500 h 2743200"/>
                <a:gd name="connsiteX18" fmla="*/ 1019175 w 3136107"/>
                <a:gd name="connsiteY18" fmla="*/ 0 h 2743200"/>
                <a:gd name="connsiteX0" fmla="*/ 1019175 w 3136107"/>
                <a:gd name="connsiteY0" fmla="*/ 0 h 2743200"/>
                <a:gd name="connsiteX1" fmla="*/ 0 w 3136107"/>
                <a:gd name="connsiteY1" fmla="*/ 1697832 h 2743200"/>
                <a:gd name="connsiteX2" fmla="*/ 223838 w 3136107"/>
                <a:gd name="connsiteY2" fmla="*/ 1816894 h 2743200"/>
                <a:gd name="connsiteX3" fmla="*/ 573881 w 3136107"/>
                <a:gd name="connsiteY3" fmla="*/ 1878806 h 2743200"/>
                <a:gd name="connsiteX4" fmla="*/ 942975 w 3136107"/>
                <a:gd name="connsiteY4" fmla="*/ 1964531 h 2743200"/>
                <a:gd name="connsiteX5" fmla="*/ 1343025 w 3136107"/>
                <a:gd name="connsiteY5" fmla="*/ 1933575 h 2743200"/>
                <a:gd name="connsiteX6" fmla="*/ 1581150 w 3136107"/>
                <a:gd name="connsiteY6" fmla="*/ 1924050 h 2743200"/>
                <a:gd name="connsiteX7" fmla="*/ 1724025 w 3136107"/>
                <a:gd name="connsiteY7" fmla="*/ 1964531 h 2743200"/>
                <a:gd name="connsiteX8" fmla="*/ 1919287 w 3136107"/>
                <a:gd name="connsiteY8" fmla="*/ 2043112 h 2743200"/>
                <a:gd name="connsiteX9" fmla="*/ 2133600 w 3136107"/>
                <a:gd name="connsiteY9" fmla="*/ 2200275 h 2743200"/>
                <a:gd name="connsiteX10" fmla="*/ 2245519 w 3136107"/>
                <a:gd name="connsiteY10" fmla="*/ 2331244 h 2743200"/>
                <a:gd name="connsiteX11" fmla="*/ 2312193 w 3136107"/>
                <a:gd name="connsiteY11" fmla="*/ 2528886 h 2743200"/>
                <a:gd name="connsiteX12" fmla="*/ 3131344 w 3136107"/>
                <a:gd name="connsiteY12" fmla="*/ 2743200 h 2743200"/>
                <a:gd name="connsiteX13" fmla="*/ 3136107 w 3136107"/>
                <a:gd name="connsiteY13" fmla="*/ 2557463 h 2743200"/>
                <a:gd name="connsiteX14" fmla="*/ 2833688 w 3136107"/>
                <a:gd name="connsiteY14" fmla="*/ 2126457 h 2743200"/>
                <a:gd name="connsiteX15" fmla="*/ 2345531 w 3136107"/>
                <a:gd name="connsiteY15" fmla="*/ 1471613 h 2743200"/>
                <a:gd name="connsiteX16" fmla="*/ 1814513 w 3136107"/>
                <a:gd name="connsiteY16" fmla="*/ 826294 h 2743200"/>
                <a:gd name="connsiteX17" fmla="*/ 1238250 w 3136107"/>
                <a:gd name="connsiteY17" fmla="*/ 190500 h 2743200"/>
                <a:gd name="connsiteX18" fmla="*/ 1019175 w 3136107"/>
                <a:gd name="connsiteY18" fmla="*/ 0 h 2743200"/>
                <a:gd name="connsiteX0" fmla="*/ 1019175 w 3136107"/>
                <a:gd name="connsiteY0" fmla="*/ 0 h 2743200"/>
                <a:gd name="connsiteX1" fmla="*/ 0 w 3136107"/>
                <a:gd name="connsiteY1" fmla="*/ 1697832 h 2743200"/>
                <a:gd name="connsiteX2" fmla="*/ 223838 w 3136107"/>
                <a:gd name="connsiteY2" fmla="*/ 1816894 h 2743200"/>
                <a:gd name="connsiteX3" fmla="*/ 573881 w 3136107"/>
                <a:gd name="connsiteY3" fmla="*/ 1878806 h 2743200"/>
                <a:gd name="connsiteX4" fmla="*/ 942975 w 3136107"/>
                <a:gd name="connsiteY4" fmla="*/ 1964531 h 2743200"/>
                <a:gd name="connsiteX5" fmla="*/ 1343025 w 3136107"/>
                <a:gd name="connsiteY5" fmla="*/ 1933575 h 2743200"/>
                <a:gd name="connsiteX6" fmla="*/ 1581150 w 3136107"/>
                <a:gd name="connsiteY6" fmla="*/ 1924050 h 2743200"/>
                <a:gd name="connsiteX7" fmla="*/ 1724025 w 3136107"/>
                <a:gd name="connsiteY7" fmla="*/ 1964531 h 2743200"/>
                <a:gd name="connsiteX8" fmla="*/ 1919287 w 3136107"/>
                <a:gd name="connsiteY8" fmla="*/ 2043112 h 2743200"/>
                <a:gd name="connsiteX9" fmla="*/ 2133600 w 3136107"/>
                <a:gd name="connsiteY9" fmla="*/ 2200275 h 2743200"/>
                <a:gd name="connsiteX10" fmla="*/ 2245519 w 3136107"/>
                <a:gd name="connsiteY10" fmla="*/ 2331244 h 2743200"/>
                <a:gd name="connsiteX11" fmla="*/ 2312193 w 3136107"/>
                <a:gd name="connsiteY11" fmla="*/ 2528886 h 2743200"/>
                <a:gd name="connsiteX12" fmla="*/ 3131344 w 3136107"/>
                <a:gd name="connsiteY12" fmla="*/ 2743200 h 2743200"/>
                <a:gd name="connsiteX13" fmla="*/ 3136107 w 3136107"/>
                <a:gd name="connsiteY13" fmla="*/ 2557463 h 2743200"/>
                <a:gd name="connsiteX14" fmla="*/ 2719388 w 3136107"/>
                <a:gd name="connsiteY14" fmla="*/ 1959769 h 2743200"/>
                <a:gd name="connsiteX15" fmla="*/ 2345531 w 3136107"/>
                <a:gd name="connsiteY15" fmla="*/ 1471613 h 2743200"/>
                <a:gd name="connsiteX16" fmla="*/ 1814513 w 3136107"/>
                <a:gd name="connsiteY16" fmla="*/ 826294 h 2743200"/>
                <a:gd name="connsiteX17" fmla="*/ 1238250 w 3136107"/>
                <a:gd name="connsiteY17" fmla="*/ 190500 h 2743200"/>
                <a:gd name="connsiteX18" fmla="*/ 1019175 w 3136107"/>
                <a:gd name="connsiteY18" fmla="*/ 0 h 2743200"/>
                <a:gd name="connsiteX0" fmla="*/ 1019175 w 3136107"/>
                <a:gd name="connsiteY0" fmla="*/ 0 h 2743200"/>
                <a:gd name="connsiteX1" fmla="*/ 0 w 3136107"/>
                <a:gd name="connsiteY1" fmla="*/ 1697832 h 2743200"/>
                <a:gd name="connsiteX2" fmla="*/ 223838 w 3136107"/>
                <a:gd name="connsiteY2" fmla="*/ 1816894 h 2743200"/>
                <a:gd name="connsiteX3" fmla="*/ 573881 w 3136107"/>
                <a:gd name="connsiteY3" fmla="*/ 1878806 h 2743200"/>
                <a:gd name="connsiteX4" fmla="*/ 942975 w 3136107"/>
                <a:gd name="connsiteY4" fmla="*/ 1964531 h 2743200"/>
                <a:gd name="connsiteX5" fmla="*/ 1343025 w 3136107"/>
                <a:gd name="connsiteY5" fmla="*/ 1933575 h 2743200"/>
                <a:gd name="connsiteX6" fmla="*/ 1581150 w 3136107"/>
                <a:gd name="connsiteY6" fmla="*/ 1924050 h 2743200"/>
                <a:gd name="connsiteX7" fmla="*/ 1724025 w 3136107"/>
                <a:gd name="connsiteY7" fmla="*/ 1964531 h 2743200"/>
                <a:gd name="connsiteX8" fmla="*/ 1919287 w 3136107"/>
                <a:gd name="connsiteY8" fmla="*/ 2043112 h 2743200"/>
                <a:gd name="connsiteX9" fmla="*/ 2133600 w 3136107"/>
                <a:gd name="connsiteY9" fmla="*/ 2200275 h 2743200"/>
                <a:gd name="connsiteX10" fmla="*/ 2245519 w 3136107"/>
                <a:gd name="connsiteY10" fmla="*/ 2331244 h 2743200"/>
                <a:gd name="connsiteX11" fmla="*/ 2312193 w 3136107"/>
                <a:gd name="connsiteY11" fmla="*/ 2528886 h 2743200"/>
                <a:gd name="connsiteX12" fmla="*/ 3131344 w 3136107"/>
                <a:gd name="connsiteY12" fmla="*/ 2743200 h 2743200"/>
                <a:gd name="connsiteX13" fmla="*/ 3136107 w 3136107"/>
                <a:gd name="connsiteY13" fmla="*/ 2557463 h 2743200"/>
                <a:gd name="connsiteX14" fmla="*/ 2719388 w 3136107"/>
                <a:gd name="connsiteY14" fmla="*/ 1959769 h 2743200"/>
                <a:gd name="connsiteX15" fmla="*/ 2245519 w 3136107"/>
                <a:gd name="connsiteY15" fmla="*/ 1352551 h 2743200"/>
                <a:gd name="connsiteX16" fmla="*/ 1814513 w 3136107"/>
                <a:gd name="connsiteY16" fmla="*/ 826294 h 2743200"/>
                <a:gd name="connsiteX17" fmla="*/ 1238250 w 3136107"/>
                <a:gd name="connsiteY17" fmla="*/ 190500 h 2743200"/>
                <a:gd name="connsiteX18" fmla="*/ 1019175 w 3136107"/>
                <a:gd name="connsiteY18" fmla="*/ 0 h 2743200"/>
                <a:gd name="connsiteX0" fmla="*/ 1019175 w 3136107"/>
                <a:gd name="connsiteY0" fmla="*/ 0 h 2743200"/>
                <a:gd name="connsiteX1" fmla="*/ 0 w 3136107"/>
                <a:gd name="connsiteY1" fmla="*/ 1697832 h 2743200"/>
                <a:gd name="connsiteX2" fmla="*/ 223838 w 3136107"/>
                <a:gd name="connsiteY2" fmla="*/ 1816894 h 2743200"/>
                <a:gd name="connsiteX3" fmla="*/ 573881 w 3136107"/>
                <a:gd name="connsiteY3" fmla="*/ 1878806 h 2743200"/>
                <a:gd name="connsiteX4" fmla="*/ 942975 w 3136107"/>
                <a:gd name="connsiteY4" fmla="*/ 1964531 h 2743200"/>
                <a:gd name="connsiteX5" fmla="*/ 1343025 w 3136107"/>
                <a:gd name="connsiteY5" fmla="*/ 1933575 h 2743200"/>
                <a:gd name="connsiteX6" fmla="*/ 1581150 w 3136107"/>
                <a:gd name="connsiteY6" fmla="*/ 1924050 h 2743200"/>
                <a:gd name="connsiteX7" fmla="*/ 1724025 w 3136107"/>
                <a:gd name="connsiteY7" fmla="*/ 1964531 h 2743200"/>
                <a:gd name="connsiteX8" fmla="*/ 1919287 w 3136107"/>
                <a:gd name="connsiteY8" fmla="*/ 2043112 h 2743200"/>
                <a:gd name="connsiteX9" fmla="*/ 2133600 w 3136107"/>
                <a:gd name="connsiteY9" fmla="*/ 2200275 h 2743200"/>
                <a:gd name="connsiteX10" fmla="*/ 2245519 w 3136107"/>
                <a:gd name="connsiteY10" fmla="*/ 2331244 h 2743200"/>
                <a:gd name="connsiteX11" fmla="*/ 2312193 w 3136107"/>
                <a:gd name="connsiteY11" fmla="*/ 2528886 h 2743200"/>
                <a:gd name="connsiteX12" fmla="*/ 3131344 w 3136107"/>
                <a:gd name="connsiteY12" fmla="*/ 2743200 h 2743200"/>
                <a:gd name="connsiteX13" fmla="*/ 3136107 w 3136107"/>
                <a:gd name="connsiteY13" fmla="*/ 2557463 h 2743200"/>
                <a:gd name="connsiteX14" fmla="*/ 2719388 w 3136107"/>
                <a:gd name="connsiteY14" fmla="*/ 1959769 h 2743200"/>
                <a:gd name="connsiteX15" fmla="*/ 2152651 w 3136107"/>
                <a:gd name="connsiteY15" fmla="*/ 1226345 h 2743200"/>
                <a:gd name="connsiteX16" fmla="*/ 1814513 w 3136107"/>
                <a:gd name="connsiteY16" fmla="*/ 826294 h 2743200"/>
                <a:gd name="connsiteX17" fmla="*/ 1238250 w 3136107"/>
                <a:gd name="connsiteY17" fmla="*/ 190500 h 2743200"/>
                <a:gd name="connsiteX18" fmla="*/ 1019175 w 3136107"/>
                <a:gd name="connsiteY18" fmla="*/ 0 h 2743200"/>
                <a:gd name="connsiteX0" fmla="*/ 1019175 w 3136107"/>
                <a:gd name="connsiteY0" fmla="*/ 0 h 2743200"/>
                <a:gd name="connsiteX1" fmla="*/ 0 w 3136107"/>
                <a:gd name="connsiteY1" fmla="*/ 1697832 h 2743200"/>
                <a:gd name="connsiteX2" fmla="*/ 223838 w 3136107"/>
                <a:gd name="connsiteY2" fmla="*/ 1816894 h 2743200"/>
                <a:gd name="connsiteX3" fmla="*/ 573881 w 3136107"/>
                <a:gd name="connsiteY3" fmla="*/ 1878806 h 2743200"/>
                <a:gd name="connsiteX4" fmla="*/ 942975 w 3136107"/>
                <a:gd name="connsiteY4" fmla="*/ 1964531 h 2743200"/>
                <a:gd name="connsiteX5" fmla="*/ 1343025 w 3136107"/>
                <a:gd name="connsiteY5" fmla="*/ 1933575 h 2743200"/>
                <a:gd name="connsiteX6" fmla="*/ 1581150 w 3136107"/>
                <a:gd name="connsiteY6" fmla="*/ 1924050 h 2743200"/>
                <a:gd name="connsiteX7" fmla="*/ 1724025 w 3136107"/>
                <a:gd name="connsiteY7" fmla="*/ 1964531 h 2743200"/>
                <a:gd name="connsiteX8" fmla="*/ 1919287 w 3136107"/>
                <a:gd name="connsiteY8" fmla="*/ 2043112 h 2743200"/>
                <a:gd name="connsiteX9" fmla="*/ 2133600 w 3136107"/>
                <a:gd name="connsiteY9" fmla="*/ 2200275 h 2743200"/>
                <a:gd name="connsiteX10" fmla="*/ 2245519 w 3136107"/>
                <a:gd name="connsiteY10" fmla="*/ 2331244 h 2743200"/>
                <a:gd name="connsiteX11" fmla="*/ 2312193 w 3136107"/>
                <a:gd name="connsiteY11" fmla="*/ 2528886 h 2743200"/>
                <a:gd name="connsiteX12" fmla="*/ 3131344 w 3136107"/>
                <a:gd name="connsiteY12" fmla="*/ 2743200 h 2743200"/>
                <a:gd name="connsiteX13" fmla="*/ 3136107 w 3136107"/>
                <a:gd name="connsiteY13" fmla="*/ 2557463 h 2743200"/>
                <a:gd name="connsiteX14" fmla="*/ 2719388 w 3136107"/>
                <a:gd name="connsiteY14" fmla="*/ 1959769 h 2743200"/>
                <a:gd name="connsiteX15" fmla="*/ 2152651 w 3136107"/>
                <a:gd name="connsiteY15" fmla="*/ 1226345 h 2743200"/>
                <a:gd name="connsiteX16" fmla="*/ 1814513 w 3136107"/>
                <a:gd name="connsiteY16" fmla="*/ 826294 h 2743200"/>
                <a:gd name="connsiteX17" fmla="*/ 1226343 w 3136107"/>
                <a:gd name="connsiteY17" fmla="*/ 192881 h 2743200"/>
                <a:gd name="connsiteX18" fmla="*/ 1019175 w 3136107"/>
                <a:gd name="connsiteY18" fmla="*/ 0 h 2743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136107" h="2743200">
                  <a:moveTo>
                    <a:pt x="1019175" y="0"/>
                  </a:moveTo>
                  <a:lnTo>
                    <a:pt x="0" y="1697832"/>
                  </a:lnTo>
                  <a:lnTo>
                    <a:pt x="223838" y="1816894"/>
                  </a:lnTo>
                  <a:lnTo>
                    <a:pt x="573881" y="1878806"/>
                  </a:lnTo>
                  <a:lnTo>
                    <a:pt x="942975" y="1964531"/>
                  </a:lnTo>
                  <a:lnTo>
                    <a:pt x="1343025" y="1933575"/>
                  </a:lnTo>
                  <a:cubicBezTo>
                    <a:pt x="1449388" y="1926828"/>
                    <a:pt x="1501775" y="1927225"/>
                    <a:pt x="1581150" y="1924050"/>
                  </a:cubicBezTo>
                  <a:lnTo>
                    <a:pt x="1724025" y="1964531"/>
                  </a:lnTo>
                  <a:lnTo>
                    <a:pt x="1919287" y="2043112"/>
                  </a:lnTo>
                  <a:lnTo>
                    <a:pt x="2133600" y="2200275"/>
                  </a:lnTo>
                  <a:lnTo>
                    <a:pt x="2245519" y="2331244"/>
                  </a:lnTo>
                  <a:lnTo>
                    <a:pt x="2312193" y="2528886"/>
                  </a:lnTo>
                  <a:lnTo>
                    <a:pt x="3131344" y="2743200"/>
                  </a:lnTo>
                  <a:lnTo>
                    <a:pt x="3136107" y="2557463"/>
                  </a:lnTo>
                  <a:lnTo>
                    <a:pt x="2719388" y="1959769"/>
                  </a:lnTo>
                  <a:cubicBezTo>
                    <a:pt x="2557463" y="1762919"/>
                    <a:pt x="2303463" y="1415257"/>
                    <a:pt x="2152651" y="1226345"/>
                  </a:cubicBezTo>
                  <a:cubicBezTo>
                    <a:pt x="2001839" y="1037433"/>
                    <a:pt x="1997075" y="1062038"/>
                    <a:pt x="1814513" y="826294"/>
                  </a:cubicBezTo>
                  <a:lnTo>
                    <a:pt x="1226343" y="192881"/>
                  </a:lnTo>
                  <a:lnTo>
                    <a:pt x="1019175" y="0"/>
                  </a:lnTo>
                  <a:close/>
                </a:path>
              </a:pathLst>
            </a:custGeom>
            <a:solidFill>
              <a:srgbClr val="FFC000">
                <a:alpha val="50000"/>
              </a:srgbClr>
            </a:solidFill>
            <a:ln w="3810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647BB97-724E-4FF6-BCEB-3010F694C8CB}"/>
                </a:ext>
              </a:extLst>
            </p:cNvPr>
            <p:cNvSpPr txBox="1"/>
            <p:nvPr/>
          </p:nvSpPr>
          <p:spPr>
            <a:xfrm>
              <a:off x="7504622" y="4053957"/>
              <a:ext cx="147853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Driveway /</a:t>
              </a:r>
            </a:p>
            <a:p>
              <a:pPr algn="ctr"/>
              <a:r>
                <a:rPr lang="en-US" sz="1400" dirty="0"/>
                <a:t>Invasive Plants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D2107EE-74BC-43A2-BBB1-A3836C40D1A6}"/>
              </a:ext>
            </a:extLst>
          </p:cNvPr>
          <p:cNvGrpSpPr/>
          <p:nvPr/>
        </p:nvGrpSpPr>
        <p:grpSpPr>
          <a:xfrm>
            <a:off x="6183965" y="2477622"/>
            <a:ext cx="1762125" cy="2338388"/>
            <a:chOff x="6219824" y="2495551"/>
            <a:chExt cx="1762125" cy="2338388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5334AD83-B6C4-49C3-8FC8-0E27B24E4E25}"/>
                </a:ext>
              </a:extLst>
            </p:cNvPr>
            <p:cNvSpPr/>
            <p:nvPr/>
          </p:nvSpPr>
          <p:spPr>
            <a:xfrm>
              <a:off x="6219824" y="2495551"/>
              <a:ext cx="1762125" cy="2338388"/>
            </a:xfrm>
            <a:custGeom>
              <a:avLst/>
              <a:gdLst>
                <a:gd name="connsiteX0" fmla="*/ 1009650 w 1771650"/>
                <a:gd name="connsiteY0" fmla="*/ 0 h 2362200"/>
                <a:gd name="connsiteX1" fmla="*/ 0 w 1771650"/>
                <a:gd name="connsiteY1" fmla="*/ 1685925 h 2362200"/>
                <a:gd name="connsiteX2" fmla="*/ 762000 w 1771650"/>
                <a:gd name="connsiteY2" fmla="*/ 2362200 h 2362200"/>
                <a:gd name="connsiteX3" fmla="*/ 1771650 w 1771650"/>
                <a:gd name="connsiteY3" fmla="*/ 647700 h 2362200"/>
                <a:gd name="connsiteX4" fmla="*/ 1371600 w 1771650"/>
                <a:gd name="connsiteY4" fmla="*/ 238125 h 2362200"/>
                <a:gd name="connsiteX5" fmla="*/ 1009650 w 1771650"/>
                <a:gd name="connsiteY5" fmla="*/ 0 h 2362200"/>
                <a:gd name="connsiteX0" fmla="*/ 1009650 w 1724025"/>
                <a:gd name="connsiteY0" fmla="*/ 0 h 2362200"/>
                <a:gd name="connsiteX1" fmla="*/ 0 w 1724025"/>
                <a:gd name="connsiteY1" fmla="*/ 1685925 h 2362200"/>
                <a:gd name="connsiteX2" fmla="*/ 762000 w 1724025"/>
                <a:gd name="connsiteY2" fmla="*/ 2362200 h 2362200"/>
                <a:gd name="connsiteX3" fmla="*/ 1724025 w 1724025"/>
                <a:gd name="connsiteY3" fmla="*/ 628650 h 2362200"/>
                <a:gd name="connsiteX4" fmla="*/ 1371600 w 1724025"/>
                <a:gd name="connsiteY4" fmla="*/ 238125 h 2362200"/>
                <a:gd name="connsiteX5" fmla="*/ 1009650 w 1724025"/>
                <a:gd name="connsiteY5" fmla="*/ 0 h 2362200"/>
                <a:gd name="connsiteX0" fmla="*/ 1009650 w 1724025"/>
                <a:gd name="connsiteY0" fmla="*/ 0 h 2305050"/>
                <a:gd name="connsiteX1" fmla="*/ 0 w 1724025"/>
                <a:gd name="connsiteY1" fmla="*/ 1685925 h 2305050"/>
                <a:gd name="connsiteX2" fmla="*/ 742950 w 1724025"/>
                <a:gd name="connsiteY2" fmla="*/ 2305050 h 2305050"/>
                <a:gd name="connsiteX3" fmla="*/ 1724025 w 1724025"/>
                <a:gd name="connsiteY3" fmla="*/ 628650 h 2305050"/>
                <a:gd name="connsiteX4" fmla="*/ 1371600 w 1724025"/>
                <a:gd name="connsiteY4" fmla="*/ 238125 h 2305050"/>
                <a:gd name="connsiteX5" fmla="*/ 1009650 w 1724025"/>
                <a:gd name="connsiteY5" fmla="*/ 0 h 2305050"/>
                <a:gd name="connsiteX0" fmla="*/ 1009650 w 1724025"/>
                <a:gd name="connsiteY0" fmla="*/ 0 h 2324100"/>
                <a:gd name="connsiteX1" fmla="*/ 0 w 1724025"/>
                <a:gd name="connsiteY1" fmla="*/ 1685925 h 2324100"/>
                <a:gd name="connsiteX2" fmla="*/ 704850 w 1724025"/>
                <a:gd name="connsiteY2" fmla="*/ 2324100 h 2324100"/>
                <a:gd name="connsiteX3" fmla="*/ 1724025 w 1724025"/>
                <a:gd name="connsiteY3" fmla="*/ 628650 h 2324100"/>
                <a:gd name="connsiteX4" fmla="*/ 1371600 w 1724025"/>
                <a:gd name="connsiteY4" fmla="*/ 238125 h 2324100"/>
                <a:gd name="connsiteX5" fmla="*/ 1009650 w 1724025"/>
                <a:gd name="connsiteY5" fmla="*/ 0 h 2324100"/>
                <a:gd name="connsiteX0" fmla="*/ 1009650 w 1762125"/>
                <a:gd name="connsiteY0" fmla="*/ 0 h 2324100"/>
                <a:gd name="connsiteX1" fmla="*/ 0 w 1762125"/>
                <a:gd name="connsiteY1" fmla="*/ 1685925 h 2324100"/>
                <a:gd name="connsiteX2" fmla="*/ 704850 w 1762125"/>
                <a:gd name="connsiteY2" fmla="*/ 2324100 h 2324100"/>
                <a:gd name="connsiteX3" fmla="*/ 1762125 w 1762125"/>
                <a:gd name="connsiteY3" fmla="*/ 638175 h 2324100"/>
                <a:gd name="connsiteX4" fmla="*/ 1371600 w 1762125"/>
                <a:gd name="connsiteY4" fmla="*/ 238125 h 2324100"/>
                <a:gd name="connsiteX5" fmla="*/ 1009650 w 1762125"/>
                <a:gd name="connsiteY5" fmla="*/ 0 h 2324100"/>
                <a:gd name="connsiteX0" fmla="*/ 1009650 w 1762125"/>
                <a:gd name="connsiteY0" fmla="*/ 0 h 2333625"/>
                <a:gd name="connsiteX1" fmla="*/ 0 w 1762125"/>
                <a:gd name="connsiteY1" fmla="*/ 1685925 h 2333625"/>
                <a:gd name="connsiteX2" fmla="*/ 742950 w 1762125"/>
                <a:gd name="connsiteY2" fmla="*/ 2333625 h 2333625"/>
                <a:gd name="connsiteX3" fmla="*/ 1762125 w 1762125"/>
                <a:gd name="connsiteY3" fmla="*/ 638175 h 2333625"/>
                <a:gd name="connsiteX4" fmla="*/ 1371600 w 1762125"/>
                <a:gd name="connsiteY4" fmla="*/ 238125 h 2333625"/>
                <a:gd name="connsiteX5" fmla="*/ 1009650 w 1762125"/>
                <a:gd name="connsiteY5" fmla="*/ 0 h 2333625"/>
                <a:gd name="connsiteX0" fmla="*/ 1009650 w 1762125"/>
                <a:gd name="connsiteY0" fmla="*/ 0 h 2333625"/>
                <a:gd name="connsiteX1" fmla="*/ 0 w 1762125"/>
                <a:gd name="connsiteY1" fmla="*/ 1685925 h 2333625"/>
                <a:gd name="connsiteX2" fmla="*/ 742950 w 1762125"/>
                <a:gd name="connsiteY2" fmla="*/ 2333625 h 2333625"/>
                <a:gd name="connsiteX3" fmla="*/ 1762125 w 1762125"/>
                <a:gd name="connsiteY3" fmla="*/ 638175 h 2333625"/>
                <a:gd name="connsiteX4" fmla="*/ 1359693 w 1762125"/>
                <a:gd name="connsiteY4" fmla="*/ 278606 h 2333625"/>
                <a:gd name="connsiteX5" fmla="*/ 1009650 w 1762125"/>
                <a:gd name="connsiteY5" fmla="*/ 0 h 2333625"/>
                <a:gd name="connsiteX0" fmla="*/ 1009650 w 1762125"/>
                <a:gd name="connsiteY0" fmla="*/ 0 h 2333625"/>
                <a:gd name="connsiteX1" fmla="*/ 0 w 1762125"/>
                <a:gd name="connsiteY1" fmla="*/ 1685925 h 2333625"/>
                <a:gd name="connsiteX2" fmla="*/ 742950 w 1762125"/>
                <a:gd name="connsiteY2" fmla="*/ 2333625 h 2333625"/>
                <a:gd name="connsiteX3" fmla="*/ 1762125 w 1762125"/>
                <a:gd name="connsiteY3" fmla="*/ 638175 h 2333625"/>
                <a:gd name="connsiteX4" fmla="*/ 1504949 w 1762125"/>
                <a:gd name="connsiteY4" fmla="*/ 383381 h 2333625"/>
                <a:gd name="connsiteX5" fmla="*/ 1009650 w 1762125"/>
                <a:gd name="connsiteY5" fmla="*/ 0 h 2333625"/>
                <a:gd name="connsiteX0" fmla="*/ 1009650 w 1762125"/>
                <a:gd name="connsiteY0" fmla="*/ 0 h 2333625"/>
                <a:gd name="connsiteX1" fmla="*/ 0 w 1762125"/>
                <a:gd name="connsiteY1" fmla="*/ 1685925 h 2333625"/>
                <a:gd name="connsiteX2" fmla="*/ 742950 w 1762125"/>
                <a:gd name="connsiteY2" fmla="*/ 2333625 h 2333625"/>
                <a:gd name="connsiteX3" fmla="*/ 1762125 w 1762125"/>
                <a:gd name="connsiteY3" fmla="*/ 638175 h 2333625"/>
                <a:gd name="connsiteX4" fmla="*/ 1521618 w 1762125"/>
                <a:gd name="connsiteY4" fmla="*/ 409575 h 2333625"/>
                <a:gd name="connsiteX5" fmla="*/ 1009650 w 1762125"/>
                <a:gd name="connsiteY5" fmla="*/ 0 h 2333625"/>
                <a:gd name="connsiteX0" fmla="*/ 1009650 w 1762125"/>
                <a:gd name="connsiteY0" fmla="*/ 0 h 2333625"/>
                <a:gd name="connsiteX1" fmla="*/ 0 w 1762125"/>
                <a:gd name="connsiteY1" fmla="*/ 1685925 h 2333625"/>
                <a:gd name="connsiteX2" fmla="*/ 400051 w 1762125"/>
                <a:gd name="connsiteY2" fmla="*/ 2038350 h 2333625"/>
                <a:gd name="connsiteX3" fmla="*/ 742950 w 1762125"/>
                <a:gd name="connsiteY3" fmla="*/ 2333625 h 2333625"/>
                <a:gd name="connsiteX4" fmla="*/ 1762125 w 1762125"/>
                <a:gd name="connsiteY4" fmla="*/ 638175 h 2333625"/>
                <a:gd name="connsiteX5" fmla="*/ 1521618 w 1762125"/>
                <a:gd name="connsiteY5" fmla="*/ 409575 h 2333625"/>
                <a:gd name="connsiteX6" fmla="*/ 1009650 w 1762125"/>
                <a:gd name="connsiteY6" fmla="*/ 0 h 2333625"/>
                <a:gd name="connsiteX0" fmla="*/ 1009650 w 1762125"/>
                <a:gd name="connsiteY0" fmla="*/ 0 h 2333625"/>
                <a:gd name="connsiteX1" fmla="*/ 0 w 1762125"/>
                <a:gd name="connsiteY1" fmla="*/ 1685925 h 2333625"/>
                <a:gd name="connsiteX2" fmla="*/ 302419 w 1762125"/>
                <a:gd name="connsiteY2" fmla="*/ 2024062 h 2333625"/>
                <a:gd name="connsiteX3" fmla="*/ 742950 w 1762125"/>
                <a:gd name="connsiteY3" fmla="*/ 2333625 h 2333625"/>
                <a:gd name="connsiteX4" fmla="*/ 1762125 w 1762125"/>
                <a:gd name="connsiteY4" fmla="*/ 638175 h 2333625"/>
                <a:gd name="connsiteX5" fmla="*/ 1521618 w 1762125"/>
                <a:gd name="connsiteY5" fmla="*/ 409575 h 2333625"/>
                <a:gd name="connsiteX6" fmla="*/ 1009650 w 1762125"/>
                <a:gd name="connsiteY6" fmla="*/ 0 h 2333625"/>
                <a:gd name="connsiteX0" fmla="*/ 1009650 w 1762125"/>
                <a:gd name="connsiteY0" fmla="*/ 0 h 2333625"/>
                <a:gd name="connsiteX1" fmla="*/ 0 w 1762125"/>
                <a:gd name="connsiteY1" fmla="*/ 1685925 h 2333625"/>
                <a:gd name="connsiteX2" fmla="*/ 302419 w 1762125"/>
                <a:gd name="connsiteY2" fmla="*/ 2024062 h 2333625"/>
                <a:gd name="connsiteX3" fmla="*/ 507207 w 1762125"/>
                <a:gd name="connsiteY3" fmla="*/ 2162175 h 2333625"/>
                <a:gd name="connsiteX4" fmla="*/ 742950 w 1762125"/>
                <a:gd name="connsiteY4" fmla="*/ 2333625 h 2333625"/>
                <a:gd name="connsiteX5" fmla="*/ 1762125 w 1762125"/>
                <a:gd name="connsiteY5" fmla="*/ 638175 h 2333625"/>
                <a:gd name="connsiteX6" fmla="*/ 1521618 w 1762125"/>
                <a:gd name="connsiteY6" fmla="*/ 409575 h 2333625"/>
                <a:gd name="connsiteX7" fmla="*/ 1009650 w 1762125"/>
                <a:gd name="connsiteY7" fmla="*/ 0 h 2333625"/>
                <a:gd name="connsiteX0" fmla="*/ 1009650 w 1762125"/>
                <a:gd name="connsiteY0" fmla="*/ 0 h 2333625"/>
                <a:gd name="connsiteX1" fmla="*/ 0 w 1762125"/>
                <a:gd name="connsiteY1" fmla="*/ 1685925 h 2333625"/>
                <a:gd name="connsiteX2" fmla="*/ 302419 w 1762125"/>
                <a:gd name="connsiteY2" fmla="*/ 2024062 h 2333625"/>
                <a:gd name="connsiteX3" fmla="*/ 521494 w 1762125"/>
                <a:gd name="connsiteY3" fmla="*/ 2200275 h 2333625"/>
                <a:gd name="connsiteX4" fmla="*/ 742950 w 1762125"/>
                <a:gd name="connsiteY4" fmla="*/ 2333625 h 2333625"/>
                <a:gd name="connsiteX5" fmla="*/ 1762125 w 1762125"/>
                <a:gd name="connsiteY5" fmla="*/ 638175 h 2333625"/>
                <a:gd name="connsiteX6" fmla="*/ 1521618 w 1762125"/>
                <a:gd name="connsiteY6" fmla="*/ 409575 h 2333625"/>
                <a:gd name="connsiteX7" fmla="*/ 1009650 w 1762125"/>
                <a:gd name="connsiteY7" fmla="*/ 0 h 2333625"/>
                <a:gd name="connsiteX0" fmla="*/ 1009650 w 1762125"/>
                <a:gd name="connsiteY0" fmla="*/ 0 h 2338388"/>
                <a:gd name="connsiteX1" fmla="*/ 0 w 1762125"/>
                <a:gd name="connsiteY1" fmla="*/ 1685925 h 2338388"/>
                <a:gd name="connsiteX2" fmla="*/ 302419 w 1762125"/>
                <a:gd name="connsiteY2" fmla="*/ 2024062 h 2338388"/>
                <a:gd name="connsiteX3" fmla="*/ 521494 w 1762125"/>
                <a:gd name="connsiteY3" fmla="*/ 2200275 h 2338388"/>
                <a:gd name="connsiteX4" fmla="*/ 740568 w 1762125"/>
                <a:gd name="connsiteY4" fmla="*/ 2338388 h 2338388"/>
                <a:gd name="connsiteX5" fmla="*/ 1762125 w 1762125"/>
                <a:gd name="connsiteY5" fmla="*/ 638175 h 2338388"/>
                <a:gd name="connsiteX6" fmla="*/ 1521618 w 1762125"/>
                <a:gd name="connsiteY6" fmla="*/ 409575 h 2338388"/>
                <a:gd name="connsiteX7" fmla="*/ 1009650 w 1762125"/>
                <a:gd name="connsiteY7" fmla="*/ 0 h 2338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62125" h="2338388">
                  <a:moveTo>
                    <a:pt x="1009650" y="0"/>
                  </a:moveTo>
                  <a:lnTo>
                    <a:pt x="0" y="1685925"/>
                  </a:lnTo>
                  <a:lnTo>
                    <a:pt x="302419" y="2024062"/>
                  </a:lnTo>
                  <a:lnTo>
                    <a:pt x="521494" y="2200275"/>
                  </a:lnTo>
                  <a:lnTo>
                    <a:pt x="740568" y="2338388"/>
                  </a:lnTo>
                  <a:lnTo>
                    <a:pt x="1762125" y="638175"/>
                  </a:lnTo>
                  <a:lnTo>
                    <a:pt x="1521618" y="409575"/>
                  </a:lnTo>
                  <a:lnTo>
                    <a:pt x="1009650" y="0"/>
                  </a:lnTo>
                  <a:close/>
                </a:path>
              </a:pathLst>
            </a:custGeom>
            <a:solidFill>
              <a:srgbClr val="98C525">
                <a:alpha val="50000"/>
              </a:srgbClr>
            </a:solidFill>
            <a:ln w="3810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6C16E01-94F4-4F4B-A0BB-CF8A4A7CE5C3}"/>
                </a:ext>
              </a:extLst>
            </p:cNvPr>
            <p:cNvSpPr txBox="1"/>
            <p:nvPr/>
          </p:nvSpPr>
          <p:spPr>
            <a:xfrm>
              <a:off x="6438231" y="3299186"/>
              <a:ext cx="147853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House</a:t>
              </a:r>
            </a:p>
            <a:p>
              <a:pPr algn="ctr"/>
              <a:r>
                <a:rPr lang="en-US" sz="1400" dirty="0"/>
                <a:t>Lot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4534D40-01CC-414B-9DDE-7FB2CBB38BAD}"/>
              </a:ext>
            </a:extLst>
          </p:cNvPr>
          <p:cNvGrpSpPr/>
          <p:nvPr/>
        </p:nvGrpSpPr>
        <p:grpSpPr>
          <a:xfrm>
            <a:off x="4336117" y="894090"/>
            <a:ext cx="2800350" cy="3214687"/>
            <a:chOff x="4371976" y="912019"/>
            <a:chExt cx="2800350" cy="3214687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656D994C-6002-4033-B82E-D292FC261762}"/>
                </a:ext>
              </a:extLst>
            </p:cNvPr>
            <p:cNvSpPr/>
            <p:nvPr/>
          </p:nvSpPr>
          <p:spPr>
            <a:xfrm>
              <a:off x="4371976" y="912019"/>
              <a:ext cx="2800350" cy="3214687"/>
            </a:xfrm>
            <a:custGeom>
              <a:avLst/>
              <a:gdLst>
                <a:gd name="connsiteX0" fmla="*/ 9525 w 3457575"/>
                <a:gd name="connsiteY0" fmla="*/ 95250 h 3305175"/>
                <a:gd name="connsiteX1" fmla="*/ 9525 w 3457575"/>
                <a:gd name="connsiteY1" fmla="*/ 95250 h 3305175"/>
                <a:gd name="connsiteX2" fmla="*/ 0 w 3457575"/>
                <a:gd name="connsiteY2" fmla="*/ 657225 h 3305175"/>
                <a:gd name="connsiteX3" fmla="*/ 352425 w 3457575"/>
                <a:gd name="connsiteY3" fmla="*/ 914400 h 3305175"/>
                <a:gd name="connsiteX4" fmla="*/ 714375 w 3457575"/>
                <a:gd name="connsiteY4" fmla="*/ 1009650 h 3305175"/>
                <a:gd name="connsiteX5" fmla="*/ 657225 w 3457575"/>
                <a:gd name="connsiteY5" fmla="*/ 1295400 h 3305175"/>
                <a:gd name="connsiteX6" fmla="*/ 1000125 w 3457575"/>
                <a:gd name="connsiteY6" fmla="*/ 1476375 h 3305175"/>
                <a:gd name="connsiteX7" fmla="*/ 1219200 w 3457575"/>
                <a:gd name="connsiteY7" fmla="*/ 1790700 h 3305175"/>
                <a:gd name="connsiteX8" fmla="*/ 1447800 w 3457575"/>
                <a:gd name="connsiteY8" fmla="*/ 2181225 h 3305175"/>
                <a:gd name="connsiteX9" fmla="*/ 1733550 w 3457575"/>
                <a:gd name="connsiteY9" fmla="*/ 2628900 h 3305175"/>
                <a:gd name="connsiteX10" fmla="*/ 1895475 w 3457575"/>
                <a:gd name="connsiteY10" fmla="*/ 2924175 h 3305175"/>
                <a:gd name="connsiteX11" fmla="*/ 2114550 w 3457575"/>
                <a:gd name="connsiteY11" fmla="*/ 3019425 h 3305175"/>
                <a:gd name="connsiteX12" fmla="*/ 2314575 w 3457575"/>
                <a:gd name="connsiteY12" fmla="*/ 3038475 h 3305175"/>
                <a:gd name="connsiteX13" fmla="*/ 2486025 w 3457575"/>
                <a:gd name="connsiteY13" fmla="*/ 3305175 h 3305175"/>
                <a:gd name="connsiteX14" fmla="*/ 3457575 w 3457575"/>
                <a:gd name="connsiteY14" fmla="*/ 1666875 h 3305175"/>
                <a:gd name="connsiteX15" fmla="*/ 2743200 w 3457575"/>
                <a:gd name="connsiteY15" fmla="*/ 1114425 h 3305175"/>
                <a:gd name="connsiteX16" fmla="*/ 1685925 w 3457575"/>
                <a:gd name="connsiteY16" fmla="*/ 447675 h 3305175"/>
                <a:gd name="connsiteX17" fmla="*/ 866775 w 3457575"/>
                <a:gd name="connsiteY17" fmla="*/ 0 h 3305175"/>
                <a:gd name="connsiteX18" fmla="*/ 9525 w 3457575"/>
                <a:gd name="connsiteY18" fmla="*/ 95250 h 3305175"/>
                <a:gd name="connsiteX0" fmla="*/ 9525 w 3457575"/>
                <a:gd name="connsiteY0" fmla="*/ 95250 h 3305175"/>
                <a:gd name="connsiteX1" fmla="*/ 9525 w 3457575"/>
                <a:gd name="connsiteY1" fmla="*/ 95250 h 3305175"/>
                <a:gd name="connsiteX2" fmla="*/ 0 w 3457575"/>
                <a:gd name="connsiteY2" fmla="*/ 657225 h 3305175"/>
                <a:gd name="connsiteX3" fmla="*/ 714375 w 3457575"/>
                <a:gd name="connsiteY3" fmla="*/ 1009650 h 3305175"/>
                <a:gd name="connsiteX4" fmla="*/ 657225 w 3457575"/>
                <a:gd name="connsiteY4" fmla="*/ 1295400 h 3305175"/>
                <a:gd name="connsiteX5" fmla="*/ 1000125 w 3457575"/>
                <a:gd name="connsiteY5" fmla="*/ 1476375 h 3305175"/>
                <a:gd name="connsiteX6" fmla="*/ 1219200 w 3457575"/>
                <a:gd name="connsiteY6" fmla="*/ 1790700 h 3305175"/>
                <a:gd name="connsiteX7" fmla="*/ 1447800 w 3457575"/>
                <a:gd name="connsiteY7" fmla="*/ 2181225 h 3305175"/>
                <a:gd name="connsiteX8" fmla="*/ 1733550 w 3457575"/>
                <a:gd name="connsiteY8" fmla="*/ 2628900 h 3305175"/>
                <a:gd name="connsiteX9" fmla="*/ 1895475 w 3457575"/>
                <a:gd name="connsiteY9" fmla="*/ 2924175 h 3305175"/>
                <a:gd name="connsiteX10" fmla="*/ 2114550 w 3457575"/>
                <a:gd name="connsiteY10" fmla="*/ 3019425 h 3305175"/>
                <a:gd name="connsiteX11" fmla="*/ 2314575 w 3457575"/>
                <a:gd name="connsiteY11" fmla="*/ 3038475 h 3305175"/>
                <a:gd name="connsiteX12" fmla="*/ 2486025 w 3457575"/>
                <a:gd name="connsiteY12" fmla="*/ 3305175 h 3305175"/>
                <a:gd name="connsiteX13" fmla="*/ 3457575 w 3457575"/>
                <a:gd name="connsiteY13" fmla="*/ 1666875 h 3305175"/>
                <a:gd name="connsiteX14" fmla="*/ 2743200 w 3457575"/>
                <a:gd name="connsiteY14" fmla="*/ 1114425 h 3305175"/>
                <a:gd name="connsiteX15" fmla="*/ 1685925 w 3457575"/>
                <a:gd name="connsiteY15" fmla="*/ 447675 h 3305175"/>
                <a:gd name="connsiteX16" fmla="*/ 866775 w 3457575"/>
                <a:gd name="connsiteY16" fmla="*/ 0 h 3305175"/>
                <a:gd name="connsiteX17" fmla="*/ 9525 w 3457575"/>
                <a:gd name="connsiteY17" fmla="*/ 95250 h 3305175"/>
                <a:gd name="connsiteX0" fmla="*/ 0 w 3448050"/>
                <a:gd name="connsiteY0" fmla="*/ 95250 h 3305175"/>
                <a:gd name="connsiteX1" fmla="*/ 0 w 3448050"/>
                <a:gd name="connsiteY1" fmla="*/ 95250 h 3305175"/>
                <a:gd name="connsiteX2" fmla="*/ 704850 w 3448050"/>
                <a:gd name="connsiteY2" fmla="*/ 1009650 h 3305175"/>
                <a:gd name="connsiteX3" fmla="*/ 647700 w 3448050"/>
                <a:gd name="connsiteY3" fmla="*/ 1295400 h 3305175"/>
                <a:gd name="connsiteX4" fmla="*/ 990600 w 3448050"/>
                <a:gd name="connsiteY4" fmla="*/ 1476375 h 3305175"/>
                <a:gd name="connsiteX5" fmla="*/ 1209675 w 3448050"/>
                <a:gd name="connsiteY5" fmla="*/ 1790700 h 3305175"/>
                <a:gd name="connsiteX6" fmla="*/ 1438275 w 3448050"/>
                <a:gd name="connsiteY6" fmla="*/ 2181225 h 3305175"/>
                <a:gd name="connsiteX7" fmla="*/ 1724025 w 3448050"/>
                <a:gd name="connsiteY7" fmla="*/ 2628900 h 3305175"/>
                <a:gd name="connsiteX8" fmla="*/ 1885950 w 3448050"/>
                <a:gd name="connsiteY8" fmla="*/ 2924175 h 3305175"/>
                <a:gd name="connsiteX9" fmla="*/ 2105025 w 3448050"/>
                <a:gd name="connsiteY9" fmla="*/ 3019425 h 3305175"/>
                <a:gd name="connsiteX10" fmla="*/ 2305050 w 3448050"/>
                <a:gd name="connsiteY10" fmla="*/ 3038475 h 3305175"/>
                <a:gd name="connsiteX11" fmla="*/ 2476500 w 3448050"/>
                <a:gd name="connsiteY11" fmla="*/ 3305175 h 3305175"/>
                <a:gd name="connsiteX12" fmla="*/ 3448050 w 3448050"/>
                <a:gd name="connsiteY12" fmla="*/ 1666875 h 3305175"/>
                <a:gd name="connsiteX13" fmla="*/ 2733675 w 3448050"/>
                <a:gd name="connsiteY13" fmla="*/ 1114425 h 3305175"/>
                <a:gd name="connsiteX14" fmla="*/ 1676400 w 3448050"/>
                <a:gd name="connsiteY14" fmla="*/ 447675 h 3305175"/>
                <a:gd name="connsiteX15" fmla="*/ 857250 w 3448050"/>
                <a:gd name="connsiteY15" fmla="*/ 0 h 3305175"/>
                <a:gd name="connsiteX16" fmla="*/ 0 w 3448050"/>
                <a:gd name="connsiteY16" fmla="*/ 95250 h 3305175"/>
                <a:gd name="connsiteX0" fmla="*/ 857250 w 3448050"/>
                <a:gd name="connsiteY0" fmla="*/ 0 h 3305175"/>
                <a:gd name="connsiteX1" fmla="*/ 0 w 3448050"/>
                <a:gd name="connsiteY1" fmla="*/ 95250 h 3305175"/>
                <a:gd name="connsiteX2" fmla="*/ 704850 w 3448050"/>
                <a:gd name="connsiteY2" fmla="*/ 1009650 h 3305175"/>
                <a:gd name="connsiteX3" fmla="*/ 647700 w 3448050"/>
                <a:gd name="connsiteY3" fmla="*/ 1295400 h 3305175"/>
                <a:gd name="connsiteX4" fmla="*/ 990600 w 3448050"/>
                <a:gd name="connsiteY4" fmla="*/ 1476375 h 3305175"/>
                <a:gd name="connsiteX5" fmla="*/ 1209675 w 3448050"/>
                <a:gd name="connsiteY5" fmla="*/ 1790700 h 3305175"/>
                <a:gd name="connsiteX6" fmla="*/ 1438275 w 3448050"/>
                <a:gd name="connsiteY6" fmla="*/ 2181225 h 3305175"/>
                <a:gd name="connsiteX7" fmla="*/ 1724025 w 3448050"/>
                <a:gd name="connsiteY7" fmla="*/ 2628900 h 3305175"/>
                <a:gd name="connsiteX8" fmla="*/ 1885950 w 3448050"/>
                <a:gd name="connsiteY8" fmla="*/ 2924175 h 3305175"/>
                <a:gd name="connsiteX9" fmla="*/ 2105025 w 3448050"/>
                <a:gd name="connsiteY9" fmla="*/ 3019425 h 3305175"/>
                <a:gd name="connsiteX10" fmla="*/ 2305050 w 3448050"/>
                <a:gd name="connsiteY10" fmla="*/ 3038475 h 3305175"/>
                <a:gd name="connsiteX11" fmla="*/ 2476500 w 3448050"/>
                <a:gd name="connsiteY11" fmla="*/ 3305175 h 3305175"/>
                <a:gd name="connsiteX12" fmla="*/ 3448050 w 3448050"/>
                <a:gd name="connsiteY12" fmla="*/ 1666875 h 3305175"/>
                <a:gd name="connsiteX13" fmla="*/ 2733675 w 3448050"/>
                <a:gd name="connsiteY13" fmla="*/ 1114425 h 3305175"/>
                <a:gd name="connsiteX14" fmla="*/ 1676400 w 3448050"/>
                <a:gd name="connsiteY14" fmla="*/ 447675 h 3305175"/>
                <a:gd name="connsiteX15" fmla="*/ 857250 w 3448050"/>
                <a:gd name="connsiteY15" fmla="*/ 0 h 3305175"/>
                <a:gd name="connsiteX0" fmla="*/ 209550 w 2800350"/>
                <a:gd name="connsiteY0" fmla="*/ 0 h 3305175"/>
                <a:gd name="connsiteX1" fmla="*/ 57150 w 2800350"/>
                <a:gd name="connsiteY1" fmla="*/ 1009650 h 3305175"/>
                <a:gd name="connsiteX2" fmla="*/ 0 w 2800350"/>
                <a:gd name="connsiteY2" fmla="*/ 1295400 h 3305175"/>
                <a:gd name="connsiteX3" fmla="*/ 342900 w 2800350"/>
                <a:gd name="connsiteY3" fmla="*/ 1476375 h 3305175"/>
                <a:gd name="connsiteX4" fmla="*/ 561975 w 2800350"/>
                <a:gd name="connsiteY4" fmla="*/ 1790700 h 3305175"/>
                <a:gd name="connsiteX5" fmla="*/ 790575 w 2800350"/>
                <a:gd name="connsiteY5" fmla="*/ 2181225 h 3305175"/>
                <a:gd name="connsiteX6" fmla="*/ 1076325 w 2800350"/>
                <a:gd name="connsiteY6" fmla="*/ 2628900 h 3305175"/>
                <a:gd name="connsiteX7" fmla="*/ 1238250 w 2800350"/>
                <a:gd name="connsiteY7" fmla="*/ 2924175 h 3305175"/>
                <a:gd name="connsiteX8" fmla="*/ 1457325 w 2800350"/>
                <a:gd name="connsiteY8" fmla="*/ 3019425 h 3305175"/>
                <a:gd name="connsiteX9" fmla="*/ 1657350 w 2800350"/>
                <a:gd name="connsiteY9" fmla="*/ 3038475 h 3305175"/>
                <a:gd name="connsiteX10" fmla="*/ 1828800 w 2800350"/>
                <a:gd name="connsiteY10" fmla="*/ 3305175 h 3305175"/>
                <a:gd name="connsiteX11" fmla="*/ 2800350 w 2800350"/>
                <a:gd name="connsiteY11" fmla="*/ 1666875 h 3305175"/>
                <a:gd name="connsiteX12" fmla="*/ 2085975 w 2800350"/>
                <a:gd name="connsiteY12" fmla="*/ 1114425 h 3305175"/>
                <a:gd name="connsiteX13" fmla="*/ 1028700 w 2800350"/>
                <a:gd name="connsiteY13" fmla="*/ 447675 h 3305175"/>
                <a:gd name="connsiteX14" fmla="*/ 209550 w 2800350"/>
                <a:gd name="connsiteY14" fmla="*/ 0 h 3305175"/>
                <a:gd name="connsiteX0" fmla="*/ 790575 w 2800350"/>
                <a:gd name="connsiteY0" fmla="*/ 0 h 2990850"/>
                <a:gd name="connsiteX1" fmla="*/ 57150 w 2800350"/>
                <a:gd name="connsiteY1" fmla="*/ 695325 h 2990850"/>
                <a:gd name="connsiteX2" fmla="*/ 0 w 2800350"/>
                <a:gd name="connsiteY2" fmla="*/ 981075 h 2990850"/>
                <a:gd name="connsiteX3" fmla="*/ 342900 w 2800350"/>
                <a:gd name="connsiteY3" fmla="*/ 1162050 h 2990850"/>
                <a:gd name="connsiteX4" fmla="*/ 561975 w 2800350"/>
                <a:gd name="connsiteY4" fmla="*/ 1476375 h 2990850"/>
                <a:gd name="connsiteX5" fmla="*/ 790575 w 2800350"/>
                <a:gd name="connsiteY5" fmla="*/ 1866900 h 2990850"/>
                <a:gd name="connsiteX6" fmla="*/ 1076325 w 2800350"/>
                <a:gd name="connsiteY6" fmla="*/ 2314575 h 2990850"/>
                <a:gd name="connsiteX7" fmla="*/ 1238250 w 2800350"/>
                <a:gd name="connsiteY7" fmla="*/ 2609850 h 2990850"/>
                <a:gd name="connsiteX8" fmla="*/ 1457325 w 2800350"/>
                <a:gd name="connsiteY8" fmla="*/ 2705100 h 2990850"/>
                <a:gd name="connsiteX9" fmla="*/ 1657350 w 2800350"/>
                <a:gd name="connsiteY9" fmla="*/ 2724150 h 2990850"/>
                <a:gd name="connsiteX10" fmla="*/ 1828800 w 2800350"/>
                <a:gd name="connsiteY10" fmla="*/ 2990850 h 2990850"/>
                <a:gd name="connsiteX11" fmla="*/ 2800350 w 2800350"/>
                <a:gd name="connsiteY11" fmla="*/ 1352550 h 2990850"/>
                <a:gd name="connsiteX12" fmla="*/ 2085975 w 2800350"/>
                <a:gd name="connsiteY12" fmla="*/ 800100 h 2990850"/>
                <a:gd name="connsiteX13" fmla="*/ 1028700 w 2800350"/>
                <a:gd name="connsiteY13" fmla="*/ 133350 h 2990850"/>
                <a:gd name="connsiteX14" fmla="*/ 790575 w 2800350"/>
                <a:gd name="connsiteY14" fmla="*/ 0 h 2990850"/>
                <a:gd name="connsiteX0" fmla="*/ 285750 w 2800350"/>
                <a:gd name="connsiteY0" fmla="*/ 0 h 3209925"/>
                <a:gd name="connsiteX1" fmla="*/ 57150 w 2800350"/>
                <a:gd name="connsiteY1" fmla="*/ 914400 h 3209925"/>
                <a:gd name="connsiteX2" fmla="*/ 0 w 2800350"/>
                <a:gd name="connsiteY2" fmla="*/ 1200150 h 3209925"/>
                <a:gd name="connsiteX3" fmla="*/ 342900 w 2800350"/>
                <a:gd name="connsiteY3" fmla="*/ 1381125 h 3209925"/>
                <a:gd name="connsiteX4" fmla="*/ 561975 w 2800350"/>
                <a:gd name="connsiteY4" fmla="*/ 1695450 h 3209925"/>
                <a:gd name="connsiteX5" fmla="*/ 790575 w 2800350"/>
                <a:gd name="connsiteY5" fmla="*/ 2085975 h 3209925"/>
                <a:gd name="connsiteX6" fmla="*/ 1076325 w 2800350"/>
                <a:gd name="connsiteY6" fmla="*/ 2533650 h 3209925"/>
                <a:gd name="connsiteX7" fmla="*/ 1238250 w 2800350"/>
                <a:gd name="connsiteY7" fmla="*/ 2828925 h 3209925"/>
                <a:gd name="connsiteX8" fmla="*/ 1457325 w 2800350"/>
                <a:gd name="connsiteY8" fmla="*/ 2924175 h 3209925"/>
                <a:gd name="connsiteX9" fmla="*/ 1657350 w 2800350"/>
                <a:gd name="connsiteY9" fmla="*/ 2943225 h 3209925"/>
                <a:gd name="connsiteX10" fmla="*/ 1828800 w 2800350"/>
                <a:gd name="connsiteY10" fmla="*/ 3209925 h 3209925"/>
                <a:gd name="connsiteX11" fmla="*/ 2800350 w 2800350"/>
                <a:gd name="connsiteY11" fmla="*/ 1571625 h 3209925"/>
                <a:gd name="connsiteX12" fmla="*/ 2085975 w 2800350"/>
                <a:gd name="connsiteY12" fmla="*/ 1019175 h 3209925"/>
                <a:gd name="connsiteX13" fmla="*/ 1028700 w 2800350"/>
                <a:gd name="connsiteY13" fmla="*/ 352425 h 3209925"/>
                <a:gd name="connsiteX14" fmla="*/ 285750 w 2800350"/>
                <a:gd name="connsiteY14" fmla="*/ 0 h 3209925"/>
                <a:gd name="connsiteX0" fmla="*/ 314325 w 2800350"/>
                <a:gd name="connsiteY0" fmla="*/ 0 h 3190875"/>
                <a:gd name="connsiteX1" fmla="*/ 57150 w 2800350"/>
                <a:gd name="connsiteY1" fmla="*/ 895350 h 3190875"/>
                <a:gd name="connsiteX2" fmla="*/ 0 w 2800350"/>
                <a:gd name="connsiteY2" fmla="*/ 1181100 h 3190875"/>
                <a:gd name="connsiteX3" fmla="*/ 342900 w 2800350"/>
                <a:gd name="connsiteY3" fmla="*/ 1362075 h 3190875"/>
                <a:gd name="connsiteX4" fmla="*/ 561975 w 2800350"/>
                <a:gd name="connsiteY4" fmla="*/ 1676400 h 3190875"/>
                <a:gd name="connsiteX5" fmla="*/ 790575 w 2800350"/>
                <a:gd name="connsiteY5" fmla="*/ 2066925 h 3190875"/>
                <a:gd name="connsiteX6" fmla="*/ 1076325 w 2800350"/>
                <a:gd name="connsiteY6" fmla="*/ 2514600 h 3190875"/>
                <a:gd name="connsiteX7" fmla="*/ 1238250 w 2800350"/>
                <a:gd name="connsiteY7" fmla="*/ 2809875 h 3190875"/>
                <a:gd name="connsiteX8" fmla="*/ 1457325 w 2800350"/>
                <a:gd name="connsiteY8" fmla="*/ 2905125 h 3190875"/>
                <a:gd name="connsiteX9" fmla="*/ 1657350 w 2800350"/>
                <a:gd name="connsiteY9" fmla="*/ 2924175 h 3190875"/>
                <a:gd name="connsiteX10" fmla="*/ 1828800 w 2800350"/>
                <a:gd name="connsiteY10" fmla="*/ 3190875 h 3190875"/>
                <a:gd name="connsiteX11" fmla="*/ 2800350 w 2800350"/>
                <a:gd name="connsiteY11" fmla="*/ 1552575 h 3190875"/>
                <a:gd name="connsiteX12" fmla="*/ 2085975 w 2800350"/>
                <a:gd name="connsiteY12" fmla="*/ 1000125 h 3190875"/>
                <a:gd name="connsiteX13" fmla="*/ 1028700 w 2800350"/>
                <a:gd name="connsiteY13" fmla="*/ 333375 h 3190875"/>
                <a:gd name="connsiteX14" fmla="*/ 314325 w 2800350"/>
                <a:gd name="connsiteY14" fmla="*/ 0 h 3190875"/>
                <a:gd name="connsiteX0" fmla="*/ 314325 w 2809875"/>
                <a:gd name="connsiteY0" fmla="*/ 0 h 3190875"/>
                <a:gd name="connsiteX1" fmla="*/ 57150 w 2809875"/>
                <a:gd name="connsiteY1" fmla="*/ 895350 h 3190875"/>
                <a:gd name="connsiteX2" fmla="*/ 0 w 2809875"/>
                <a:gd name="connsiteY2" fmla="*/ 1181100 h 3190875"/>
                <a:gd name="connsiteX3" fmla="*/ 342900 w 2809875"/>
                <a:gd name="connsiteY3" fmla="*/ 1362075 h 3190875"/>
                <a:gd name="connsiteX4" fmla="*/ 561975 w 2809875"/>
                <a:gd name="connsiteY4" fmla="*/ 1676400 h 3190875"/>
                <a:gd name="connsiteX5" fmla="*/ 790575 w 2809875"/>
                <a:gd name="connsiteY5" fmla="*/ 2066925 h 3190875"/>
                <a:gd name="connsiteX6" fmla="*/ 1076325 w 2809875"/>
                <a:gd name="connsiteY6" fmla="*/ 2514600 h 3190875"/>
                <a:gd name="connsiteX7" fmla="*/ 1238250 w 2809875"/>
                <a:gd name="connsiteY7" fmla="*/ 2809875 h 3190875"/>
                <a:gd name="connsiteX8" fmla="*/ 1457325 w 2809875"/>
                <a:gd name="connsiteY8" fmla="*/ 2905125 h 3190875"/>
                <a:gd name="connsiteX9" fmla="*/ 1657350 w 2809875"/>
                <a:gd name="connsiteY9" fmla="*/ 2924175 h 3190875"/>
                <a:gd name="connsiteX10" fmla="*/ 1828800 w 2809875"/>
                <a:gd name="connsiteY10" fmla="*/ 3190875 h 3190875"/>
                <a:gd name="connsiteX11" fmla="*/ 2809875 w 2809875"/>
                <a:gd name="connsiteY11" fmla="*/ 1504950 h 3190875"/>
                <a:gd name="connsiteX12" fmla="*/ 2085975 w 2809875"/>
                <a:gd name="connsiteY12" fmla="*/ 1000125 h 3190875"/>
                <a:gd name="connsiteX13" fmla="*/ 1028700 w 2809875"/>
                <a:gd name="connsiteY13" fmla="*/ 333375 h 3190875"/>
                <a:gd name="connsiteX14" fmla="*/ 314325 w 2809875"/>
                <a:gd name="connsiteY14" fmla="*/ 0 h 3190875"/>
                <a:gd name="connsiteX0" fmla="*/ 314325 w 2809875"/>
                <a:gd name="connsiteY0" fmla="*/ 0 h 3152775"/>
                <a:gd name="connsiteX1" fmla="*/ 57150 w 2809875"/>
                <a:gd name="connsiteY1" fmla="*/ 895350 h 3152775"/>
                <a:gd name="connsiteX2" fmla="*/ 0 w 2809875"/>
                <a:gd name="connsiteY2" fmla="*/ 1181100 h 3152775"/>
                <a:gd name="connsiteX3" fmla="*/ 342900 w 2809875"/>
                <a:gd name="connsiteY3" fmla="*/ 1362075 h 3152775"/>
                <a:gd name="connsiteX4" fmla="*/ 561975 w 2809875"/>
                <a:gd name="connsiteY4" fmla="*/ 1676400 h 3152775"/>
                <a:gd name="connsiteX5" fmla="*/ 790575 w 2809875"/>
                <a:gd name="connsiteY5" fmla="*/ 2066925 h 3152775"/>
                <a:gd name="connsiteX6" fmla="*/ 1076325 w 2809875"/>
                <a:gd name="connsiteY6" fmla="*/ 2514600 h 3152775"/>
                <a:gd name="connsiteX7" fmla="*/ 1238250 w 2809875"/>
                <a:gd name="connsiteY7" fmla="*/ 2809875 h 3152775"/>
                <a:gd name="connsiteX8" fmla="*/ 1457325 w 2809875"/>
                <a:gd name="connsiteY8" fmla="*/ 2905125 h 3152775"/>
                <a:gd name="connsiteX9" fmla="*/ 1657350 w 2809875"/>
                <a:gd name="connsiteY9" fmla="*/ 2924175 h 3152775"/>
                <a:gd name="connsiteX10" fmla="*/ 1800225 w 2809875"/>
                <a:gd name="connsiteY10" fmla="*/ 3152775 h 3152775"/>
                <a:gd name="connsiteX11" fmla="*/ 2809875 w 2809875"/>
                <a:gd name="connsiteY11" fmla="*/ 1504950 h 3152775"/>
                <a:gd name="connsiteX12" fmla="*/ 2085975 w 2809875"/>
                <a:gd name="connsiteY12" fmla="*/ 1000125 h 3152775"/>
                <a:gd name="connsiteX13" fmla="*/ 1028700 w 2809875"/>
                <a:gd name="connsiteY13" fmla="*/ 333375 h 3152775"/>
                <a:gd name="connsiteX14" fmla="*/ 314325 w 2809875"/>
                <a:gd name="connsiteY14" fmla="*/ 0 h 3152775"/>
                <a:gd name="connsiteX0" fmla="*/ 314325 w 2809875"/>
                <a:gd name="connsiteY0" fmla="*/ 0 h 3200400"/>
                <a:gd name="connsiteX1" fmla="*/ 57150 w 2809875"/>
                <a:gd name="connsiteY1" fmla="*/ 895350 h 3200400"/>
                <a:gd name="connsiteX2" fmla="*/ 0 w 2809875"/>
                <a:gd name="connsiteY2" fmla="*/ 1181100 h 3200400"/>
                <a:gd name="connsiteX3" fmla="*/ 342900 w 2809875"/>
                <a:gd name="connsiteY3" fmla="*/ 1362075 h 3200400"/>
                <a:gd name="connsiteX4" fmla="*/ 561975 w 2809875"/>
                <a:gd name="connsiteY4" fmla="*/ 1676400 h 3200400"/>
                <a:gd name="connsiteX5" fmla="*/ 790575 w 2809875"/>
                <a:gd name="connsiteY5" fmla="*/ 2066925 h 3200400"/>
                <a:gd name="connsiteX6" fmla="*/ 1076325 w 2809875"/>
                <a:gd name="connsiteY6" fmla="*/ 2514600 h 3200400"/>
                <a:gd name="connsiteX7" fmla="*/ 1238250 w 2809875"/>
                <a:gd name="connsiteY7" fmla="*/ 2809875 h 3200400"/>
                <a:gd name="connsiteX8" fmla="*/ 1457325 w 2809875"/>
                <a:gd name="connsiteY8" fmla="*/ 2905125 h 3200400"/>
                <a:gd name="connsiteX9" fmla="*/ 1657350 w 2809875"/>
                <a:gd name="connsiteY9" fmla="*/ 2924175 h 3200400"/>
                <a:gd name="connsiteX10" fmla="*/ 1809750 w 2809875"/>
                <a:gd name="connsiteY10" fmla="*/ 3200400 h 3200400"/>
                <a:gd name="connsiteX11" fmla="*/ 2809875 w 2809875"/>
                <a:gd name="connsiteY11" fmla="*/ 1504950 h 3200400"/>
                <a:gd name="connsiteX12" fmla="*/ 2085975 w 2809875"/>
                <a:gd name="connsiteY12" fmla="*/ 1000125 h 3200400"/>
                <a:gd name="connsiteX13" fmla="*/ 1028700 w 2809875"/>
                <a:gd name="connsiteY13" fmla="*/ 333375 h 3200400"/>
                <a:gd name="connsiteX14" fmla="*/ 314325 w 2809875"/>
                <a:gd name="connsiteY14" fmla="*/ 0 h 3200400"/>
                <a:gd name="connsiteX0" fmla="*/ 314325 w 2809875"/>
                <a:gd name="connsiteY0" fmla="*/ 0 h 3200400"/>
                <a:gd name="connsiteX1" fmla="*/ 57150 w 2809875"/>
                <a:gd name="connsiteY1" fmla="*/ 895350 h 3200400"/>
                <a:gd name="connsiteX2" fmla="*/ 0 w 2809875"/>
                <a:gd name="connsiteY2" fmla="*/ 1181100 h 3200400"/>
                <a:gd name="connsiteX3" fmla="*/ 342900 w 2809875"/>
                <a:gd name="connsiteY3" fmla="*/ 1362075 h 3200400"/>
                <a:gd name="connsiteX4" fmla="*/ 561975 w 2809875"/>
                <a:gd name="connsiteY4" fmla="*/ 1676400 h 3200400"/>
                <a:gd name="connsiteX5" fmla="*/ 790575 w 2809875"/>
                <a:gd name="connsiteY5" fmla="*/ 2066925 h 3200400"/>
                <a:gd name="connsiteX6" fmla="*/ 1076325 w 2809875"/>
                <a:gd name="connsiteY6" fmla="*/ 2514600 h 3200400"/>
                <a:gd name="connsiteX7" fmla="*/ 1238250 w 2809875"/>
                <a:gd name="connsiteY7" fmla="*/ 2809875 h 3200400"/>
                <a:gd name="connsiteX8" fmla="*/ 1457325 w 2809875"/>
                <a:gd name="connsiteY8" fmla="*/ 2905125 h 3200400"/>
                <a:gd name="connsiteX9" fmla="*/ 1633538 w 2809875"/>
                <a:gd name="connsiteY9" fmla="*/ 2959894 h 3200400"/>
                <a:gd name="connsiteX10" fmla="*/ 1809750 w 2809875"/>
                <a:gd name="connsiteY10" fmla="*/ 3200400 h 3200400"/>
                <a:gd name="connsiteX11" fmla="*/ 2809875 w 2809875"/>
                <a:gd name="connsiteY11" fmla="*/ 1504950 h 3200400"/>
                <a:gd name="connsiteX12" fmla="*/ 2085975 w 2809875"/>
                <a:gd name="connsiteY12" fmla="*/ 1000125 h 3200400"/>
                <a:gd name="connsiteX13" fmla="*/ 1028700 w 2809875"/>
                <a:gd name="connsiteY13" fmla="*/ 333375 h 3200400"/>
                <a:gd name="connsiteX14" fmla="*/ 314325 w 2809875"/>
                <a:gd name="connsiteY14" fmla="*/ 0 h 3200400"/>
                <a:gd name="connsiteX0" fmla="*/ 314325 w 2809875"/>
                <a:gd name="connsiteY0" fmla="*/ 0 h 3193256"/>
                <a:gd name="connsiteX1" fmla="*/ 57150 w 2809875"/>
                <a:gd name="connsiteY1" fmla="*/ 895350 h 3193256"/>
                <a:gd name="connsiteX2" fmla="*/ 0 w 2809875"/>
                <a:gd name="connsiteY2" fmla="*/ 1181100 h 3193256"/>
                <a:gd name="connsiteX3" fmla="*/ 342900 w 2809875"/>
                <a:gd name="connsiteY3" fmla="*/ 1362075 h 3193256"/>
                <a:gd name="connsiteX4" fmla="*/ 561975 w 2809875"/>
                <a:gd name="connsiteY4" fmla="*/ 1676400 h 3193256"/>
                <a:gd name="connsiteX5" fmla="*/ 790575 w 2809875"/>
                <a:gd name="connsiteY5" fmla="*/ 2066925 h 3193256"/>
                <a:gd name="connsiteX6" fmla="*/ 1076325 w 2809875"/>
                <a:gd name="connsiteY6" fmla="*/ 2514600 h 3193256"/>
                <a:gd name="connsiteX7" fmla="*/ 1238250 w 2809875"/>
                <a:gd name="connsiteY7" fmla="*/ 2809875 h 3193256"/>
                <a:gd name="connsiteX8" fmla="*/ 1457325 w 2809875"/>
                <a:gd name="connsiteY8" fmla="*/ 2905125 h 3193256"/>
                <a:gd name="connsiteX9" fmla="*/ 1633538 w 2809875"/>
                <a:gd name="connsiteY9" fmla="*/ 2959894 h 3193256"/>
                <a:gd name="connsiteX10" fmla="*/ 1824038 w 2809875"/>
                <a:gd name="connsiteY10" fmla="*/ 3193256 h 3193256"/>
                <a:gd name="connsiteX11" fmla="*/ 2809875 w 2809875"/>
                <a:gd name="connsiteY11" fmla="*/ 1504950 h 3193256"/>
                <a:gd name="connsiteX12" fmla="*/ 2085975 w 2809875"/>
                <a:gd name="connsiteY12" fmla="*/ 1000125 h 3193256"/>
                <a:gd name="connsiteX13" fmla="*/ 1028700 w 2809875"/>
                <a:gd name="connsiteY13" fmla="*/ 333375 h 3193256"/>
                <a:gd name="connsiteX14" fmla="*/ 314325 w 2809875"/>
                <a:gd name="connsiteY14" fmla="*/ 0 h 3193256"/>
                <a:gd name="connsiteX0" fmla="*/ 314325 w 2809875"/>
                <a:gd name="connsiteY0" fmla="*/ 0 h 3193256"/>
                <a:gd name="connsiteX1" fmla="*/ 57150 w 2809875"/>
                <a:gd name="connsiteY1" fmla="*/ 895350 h 3193256"/>
                <a:gd name="connsiteX2" fmla="*/ 0 w 2809875"/>
                <a:gd name="connsiteY2" fmla="*/ 1181100 h 3193256"/>
                <a:gd name="connsiteX3" fmla="*/ 342900 w 2809875"/>
                <a:gd name="connsiteY3" fmla="*/ 1362075 h 3193256"/>
                <a:gd name="connsiteX4" fmla="*/ 561975 w 2809875"/>
                <a:gd name="connsiteY4" fmla="*/ 1676400 h 3193256"/>
                <a:gd name="connsiteX5" fmla="*/ 790575 w 2809875"/>
                <a:gd name="connsiteY5" fmla="*/ 2066925 h 3193256"/>
                <a:gd name="connsiteX6" fmla="*/ 1076325 w 2809875"/>
                <a:gd name="connsiteY6" fmla="*/ 2514600 h 3193256"/>
                <a:gd name="connsiteX7" fmla="*/ 1238250 w 2809875"/>
                <a:gd name="connsiteY7" fmla="*/ 2809875 h 3193256"/>
                <a:gd name="connsiteX8" fmla="*/ 1423987 w 2809875"/>
                <a:gd name="connsiteY8" fmla="*/ 2905125 h 3193256"/>
                <a:gd name="connsiteX9" fmla="*/ 1633538 w 2809875"/>
                <a:gd name="connsiteY9" fmla="*/ 2959894 h 3193256"/>
                <a:gd name="connsiteX10" fmla="*/ 1824038 w 2809875"/>
                <a:gd name="connsiteY10" fmla="*/ 3193256 h 3193256"/>
                <a:gd name="connsiteX11" fmla="*/ 2809875 w 2809875"/>
                <a:gd name="connsiteY11" fmla="*/ 1504950 h 3193256"/>
                <a:gd name="connsiteX12" fmla="*/ 2085975 w 2809875"/>
                <a:gd name="connsiteY12" fmla="*/ 1000125 h 3193256"/>
                <a:gd name="connsiteX13" fmla="*/ 1028700 w 2809875"/>
                <a:gd name="connsiteY13" fmla="*/ 333375 h 3193256"/>
                <a:gd name="connsiteX14" fmla="*/ 314325 w 2809875"/>
                <a:gd name="connsiteY14" fmla="*/ 0 h 3193256"/>
                <a:gd name="connsiteX0" fmla="*/ 314325 w 2809875"/>
                <a:gd name="connsiteY0" fmla="*/ 0 h 3193256"/>
                <a:gd name="connsiteX1" fmla="*/ 57150 w 2809875"/>
                <a:gd name="connsiteY1" fmla="*/ 895350 h 3193256"/>
                <a:gd name="connsiteX2" fmla="*/ 0 w 2809875"/>
                <a:gd name="connsiteY2" fmla="*/ 1181100 h 3193256"/>
                <a:gd name="connsiteX3" fmla="*/ 342900 w 2809875"/>
                <a:gd name="connsiteY3" fmla="*/ 1362075 h 3193256"/>
                <a:gd name="connsiteX4" fmla="*/ 561975 w 2809875"/>
                <a:gd name="connsiteY4" fmla="*/ 1676400 h 3193256"/>
                <a:gd name="connsiteX5" fmla="*/ 790575 w 2809875"/>
                <a:gd name="connsiteY5" fmla="*/ 2066925 h 3193256"/>
                <a:gd name="connsiteX6" fmla="*/ 1076325 w 2809875"/>
                <a:gd name="connsiteY6" fmla="*/ 2514600 h 3193256"/>
                <a:gd name="connsiteX7" fmla="*/ 1238250 w 2809875"/>
                <a:gd name="connsiteY7" fmla="*/ 2809875 h 3193256"/>
                <a:gd name="connsiteX8" fmla="*/ 1423987 w 2809875"/>
                <a:gd name="connsiteY8" fmla="*/ 2905125 h 3193256"/>
                <a:gd name="connsiteX9" fmla="*/ 1633538 w 2809875"/>
                <a:gd name="connsiteY9" fmla="*/ 2959894 h 3193256"/>
                <a:gd name="connsiteX10" fmla="*/ 1700212 w 2809875"/>
                <a:gd name="connsiteY10" fmla="*/ 3045618 h 3193256"/>
                <a:gd name="connsiteX11" fmla="*/ 1824038 w 2809875"/>
                <a:gd name="connsiteY11" fmla="*/ 3193256 h 3193256"/>
                <a:gd name="connsiteX12" fmla="*/ 2809875 w 2809875"/>
                <a:gd name="connsiteY12" fmla="*/ 1504950 h 3193256"/>
                <a:gd name="connsiteX13" fmla="*/ 2085975 w 2809875"/>
                <a:gd name="connsiteY13" fmla="*/ 1000125 h 3193256"/>
                <a:gd name="connsiteX14" fmla="*/ 1028700 w 2809875"/>
                <a:gd name="connsiteY14" fmla="*/ 333375 h 3193256"/>
                <a:gd name="connsiteX15" fmla="*/ 314325 w 2809875"/>
                <a:gd name="connsiteY15" fmla="*/ 0 h 3193256"/>
                <a:gd name="connsiteX0" fmla="*/ 314325 w 2809875"/>
                <a:gd name="connsiteY0" fmla="*/ 0 h 3193256"/>
                <a:gd name="connsiteX1" fmla="*/ 57150 w 2809875"/>
                <a:gd name="connsiteY1" fmla="*/ 895350 h 3193256"/>
                <a:gd name="connsiteX2" fmla="*/ 0 w 2809875"/>
                <a:gd name="connsiteY2" fmla="*/ 1181100 h 3193256"/>
                <a:gd name="connsiteX3" fmla="*/ 342900 w 2809875"/>
                <a:gd name="connsiteY3" fmla="*/ 1362075 h 3193256"/>
                <a:gd name="connsiteX4" fmla="*/ 561975 w 2809875"/>
                <a:gd name="connsiteY4" fmla="*/ 1676400 h 3193256"/>
                <a:gd name="connsiteX5" fmla="*/ 790575 w 2809875"/>
                <a:gd name="connsiteY5" fmla="*/ 2066925 h 3193256"/>
                <a:gd name="connsiteX6" fmla="*/ 1076325 w 2809875"/>
                <a:gd name="connsiteY6" fmla="*/ 2514600 h 3193256"/>
                <a:gd name="connsiteX7" fmla="*/ 1238250 w 2809875"/>
                <a:gd name="connsiteY7" fmla="*/ 2809875 h 3193256"/>
                <a:gd name="connsiteX8" fmla="*/ 1423987 w 2809875"/>
                <a:gd name="connsiteY8" fmla="*/ 2905125 h 3193256"/>
                <a:gd name="connsiteX9" fmla="*/ 1633538 w 2809875"/>
                <a:gd name="connsiteY9" fmla="*/ 2959894 h 3193256"/>
                <a:gd name="connsiteX10" fmla="*/ 1735931 w 2809875"/>
                <a:gd name="connsiteY10" fmla="*/ 3038474 h 3193256"/>
                <a:gd name="connsiteX11" fmla="*/ 1824038 w 2809875"/>
                <a:gd name="connsiteY11" fmla="*/ 3193256 h 3193256"/>
                <a:gd name="connsiteX12" fmla="*/ 2809875 w 2809875"/>
                <a:gd name="connsiteY12" fmla="*/ 1504950 h 3193256"/>
                <a:gd name="connsiteX13" fmla="*/ 2085975 w 2809875"/>
                <a:gd name="connsiteY13" fmla="*/ 1000125 h 3193256"/>
                <a:gd name="connsiteX14" fmla="*/ 1028700 w 2809875"/>
                <a:gd name="connsiteY14" fmla="*/ 333375 h 3193256"/>
                <a:gd name="connsiteX15" fmla="*/ 314325 w 2809875"/>
                <a:gd name="connsiteY15" fmla="*/ 0 h 3193256"/>
                <a:gd name="connsiteX0" fmla="*/ 314325 w 2809875"/>
                <a:gd name="connsiteY0" fmla="*/ 0 h 3193256"/>
                <a:gd name="connsiteX1" fmla="*/ 57150 w 2809875"/>
                <a:gd name="connsiteY1" fmla="*/ 895350 h 3193256"/>
                <a:gd name="connsiteX2" fmla="*/ 0 w 2809875"/>
                <a:gd name="connsiteY2" fmla="*/ 1181100 h 3193256"/>
                <a:gd name="connsiteX3" fmla="*/ 342900 w 2809875"/>
                <a:gd name="connsiteY3" fmla="*/ 1362075 h 3193256"/>
                <a:gd name="connsiteX4" fmla="*/ 561975 w 2809875"/>
                <a:gd name="connsiteY4" fmla="*/ 1676400 h 3193256"/>
                <a:gd name="connsiteX5" fmla="*/ 790575 w 2809875"/>
                <a:gd name="connsiteY5" fmla="*/ 2066925 h 3193256"/>
                <a:gd name="connsiteX6" fmla="*/ 1076325 w 2809875"/>
                <a:gd name="connsiteY6" fmla="*/ 2514600 h 3193256"/>
                <a:gd name="connsiteX7" fmla="*/ 1238250 w 2809875"/>
                <a:gd name="connsiteY7" fmla="*/ 2809875 h 3193256"/>
                <a:gd name="connsiteX8" fmla="*/ 1423987 w 2809875"/>
                <a:gd name="connsiteY8" fmla="*/ 2905125 h 3193256"/>
                <a:gd name="connsiteX9" fmla="*/ 1633538 w 2809875"/>
                <a:gd name="connsiteY9" fmla="*/ 2959894 h 3193256"/>
                <a:gd name="connsiteX10" fmla="*/ 1735931 w 2809875"/>
                <a:gd name="connsiteY10" fmla="*/ 3038474 h 3193256"/>
                <a:gd name="connsiteX11" fmla="*/ 1824038 w 2809875"/>
                <a:gd name="connsiteY11" fmla="*/ 3193256 h 3193256"/>
                <a:gd name="connsiteX12" fmla="*/ 2809875 w 2809875"/>
                <a:gd name="connsiteY12" fmla="*/ 1504950 h 3193256"/>
                <a:gd name="connsiteX13" fmla="*/ 2085975 w 2809875"/>
                <a:gd name="connsiteY13" fmla="*/ 1000125 h 3193256"/>
                <a:gd name="connsiteX14" fmla="*/ 1028700 w 2809875"/>
                <a:gd name="connsiteY14" fmla="*/ 333375 h 3193256"/>
                <a:gd name="connsiteX15" fmla="*/ 314325 w 2809875"/>
                <a:gd name="connsiteY15" fmla="*/ 0 h 3193256"/>
                <a:gd name="connsiteX0" fmla="*/ 314325 w 2809875"/>
                <a:gd name="connsiteY0" fmla="*/ 0 h 3193256"/>
                <a:gd name="connsiteX1" fmla="*/ 57150 w 2809875"/>
                <a:gd name="connsiteY1" fmla="*/ 895350 h 3193256"/>
                <a:gd name="connsiteX2" fmla="*/ 0 w 2809875"/>
                <a:gd name="connsiteY2" fmla="*/ 1181100 h 3193256"/>
                <a:gd name="connsiteX3" fmla="*/ 342900 w 2809875"/>
                <a:gd name="connsiteY3" fmla="*/ 1362075 h 3193256"/>
                <a:gd name="connsiteX4" fmla="*/ 561975 w 2809875"/>
                <a:gd name="connsiteY4" fmla="*/ 1676400 h 3193256"/>
                <a:gd name="connsiteX5" fmla="*/ 790575 w 2809875"/>
                <a:gd name="connsiteY5" fmla="*/ 2066925 h 3193256"/>
                <a:gd name="connsiteX6" fmla="*/ 1062037 w 2809875"/>
                <a:gd name="connsiteY6" fmla="*/ 2516981 h 3193256"/>
                <a:gd name="connsiteX7" fmla="*/ 1238250 w 2809875"/>
                <a:gd name="connsiteY7" fmla="*/ 2809875 h 3193256"/>
                <a:gd name="connsiteX8" fmla="*/ 1423987 w 2809875"/>
                <a:gd name="connsiteY8" fmla="*/ 2905125 h 3193256"/>
                <a:gd name="connsiteX9" fmla="*/ 1633538 w 2809875"/>
                <a:gd name="connsiteY9" fmla="*/ 2959894 h 3193256"/>
                <a:gd name="connsiteX10" fmla="*/ 1735931 w 2809875"/>
                <a:gd name="connsiteY10" fmla="*/ 3038474 h 3193256"/>
                <a:gd name="connsiteX11" fmla="*/ 1824038 w 2809875"/>
                <a:gd name="connsiteY11" fmla="*/ 3193256 h 3193256"/>
                <a:gd name="connsiteX12" fmla="*/ 2809875 w 2809875"/>
                <a:gd name="connsiteY12" fmla="*/ 1504950 h 3193256"/>
                <a:gd name="connsiteX13" fmla="*/ 2085975 w 2809875"/>
                <a:gd name="connsiteY13" fmla="*/ 1000125 h 3193256"/>
                <a:gd name="connsiteX14" fmla="*/ 1028700 w 2809875"/>
                <a:gd name="connsiteY14" fmla="*/ 333375 h 3193256"/>
                <a:gd name="connsiteX15" fmla="*/ 314325 w 2809875"/>
                <a:gd name="connsiteY15" fmla="*/ 0 h 3193256"/>
                <a:gd name="connsiteX0" fmla="*/ 314325 w 2809875"/>
                <a:gd name="connsiteY0" fmla="*/ 0 h 3193256"/>
                <a:gd name="connsiteX1" fmla="*/ 57150 w 2809875"/>
                <a:gd name="connsiteY1" fmla="*/ 895350 h 3193256"/>
                <a:gd name="connsiteX2" fmla="*/ 0 w 2809875"/>
                <a:gd name="connsiteY2" fmla="*/ 1181100 h 3193256"/>
                <a:gd name="connsiteX3" fmla="*/ 342900 w 2809875"/>
                <a:gd name="connsiteY3" fmla="*/ 1362075 h 3193256"/>
                <a:gd name="connsiteX4" fmla="*/ 561975 w 2809875"/>
                <a:gd name="connsiteY4" fmla="*/ 1676400 h 3193256"/>
                <a:gd name="connsiteX5" fmla="*/ 790575 w 2809875"/>
                <a:gd name="connsiteY5" fmla="*/ 2066925 h 3193256"/>
                <a:gd name="connsiteX6" fmla="*/ 1062037 w 2809875"/>
                <a:gd name="connsiteY6" fmla="*/ 2516981 h 3193256"/>
                <a:gd name="connsiteX7" fmla="*/ 1219200 w 2809875"/>
                <a:gd name="connsiteY7" fmla="*/ 2802731 h 3193256"/>
                <a:gd name="connsiteX8" fmla="*/ 1423987 w 2809875"/>
                <a:gd name="connsiteY8" fmla="*/ 2905125 h 3193256"/>
                <a:gd name="connsiteX9" fmla="*/ 1633538 w 2809875"/>
                <a:gd name="connsiteY9" fmla="*/ 2959894 h 3193256"/>
                <a:gd name="connsiteX10" fmla="*/ 1735931 w 2809875"/>
                <a:gd name="connsiteY10" fmla="*/ 3038474 h 3193256"/>
                <a:gd name="connsiteX11" fmla="*/ 1824038 w 2809875"/>
                <a:gd name="connsiteY11" fmla="*/ 3193256 h 3193256"/>
                <a:gd name="connsiteX12" fmla="*/ 2809875 w 2809875"/>
                <a:gd name="connsiteY12" fmla="*/ 1504950 h 3193256"/>
                <a:gd name="connsiteX13" fmla="*/ 2085975 w 2809875"/>
                <a:gd name="connsiteY13" fmla="*/ 1000125 h 3193256"/>
                <a:gd name="connsiteX14" fmla="*/ 1028700 w 2809875"/>
                <a:gd name="connsiteY14" fmla="*/ 333375 h 3193256"/>
                <a:gd name="connsiteX15" fmla="*/ 314325 w 2809875"/>
                <a:gd name="connsiteY15" fmla="*/ 0 h 3193256"/>
                <a:gd name="connsiteX0" fmla="*/ 314325 w 2809875"/>
                <a:gd name="connsiteY0" fmla="*/ 0 h 3193256"/>
                <a:gd name="connsiteX1" fmla="*/ 57150 w 2809875"/>
                <a:gd name="connsiteY1" fmla="*/ 895350 h 3193256"/>
                <a:gd name="connsiteX2" fmla="*/ 0 w 2809875"/>
                <a:gd name="connsiteY2" fmla="*/ 1181100 h 3193256"/>
                <a:gd name="connsiteX3" fmla="*/ 342900 w 2809875"/>
                <a:gd name="connsiteY3" fmla="*/ 1362075 h 3193256"/>
                <a:gd name="connsiteX4" fmla="*/ 561975 w 2809875"/>
                <a:gd name="connsiteY4" fmla="*/ 1676400 h 3193256"/>
                <a:gd name="connsiteX5" fmla="*/ 700087 w 2809875"/>
                <a:gd name="connsiteY5" fmla="*/ 1943100 h 3193256"/>
                <a:gd name="connsiteX6" fmla="*/ 1062037 w 2809875"/>
                <a:gd name="connsiteY6" fmla="*/ 2516981 h 3193256"/>
                <a:gd name="connsiteX7" fmla="*/ 1219200 w 2809875"/>
                <a:gd name="connsiteY7" fmla="*/ 2802731 h 3193256"/>
                <a:gd name="connsiteX8" fmla="*/ 1423987 w 2809875"/>
                <a:gd name="connsiteY8" fmla="*/ 2905125 h 3193256"/>
                <a:gd name="connsiteX9" fmla="*/ 1633538 w 2809875"/>
                <a:gd name="connsiteY9" fmla="*/ 2959894 h 3193256"/>
                <a:gd name="connsiteX10" fmla="*/ 1735931 w 2809875"/>
                <a:gd name="connsiteY10" fmla="*/ 3038474 h 3193256"/>
                <a:gd name="connsiteX11" fmla="*/ 1824038 w 2809875"/>
                <a:gd name="connsiteY11" fmla="*/ 3193256 h 3193256"/>
                <a:gd name="connsiteX12" fmla="*/ 2809875 w 2809875"/>
                <a:gd name="connsiteY12" fmla="*/ 1504950 h 3193256"/>
                <a:gd name="connsiteX13" fmla="*/ 2085975 w 2809875"/>
                <a:gd name="connsiteY13" fmla="*/ 1000125 h 3193256"/>
                <a:gd name="connsiteX14" fmla="*/ 1028700 w 2809875"/>
                <a:gd name="connsiteY14" fmla="*/ 333375 h 3193256"/>
                <a:gd name="connsiteX15" fmla="*/ 314325 w 2809875"/>
                <a:gd name="connsiteY15" fmla="*/ 0 h 3193256"/>
                <a:gd name="connsiteX0" fmla="*/ 314325 w 2809875"/>
                <a:gd name="connsiteY0" fmla="*/ 0 h 3193256"/>
                <a:gd name="connsiteX1" fmla="*/ 57150 w 2809875"/>
                <a:gd name="connsiteY1" fmla="*/ 895350 h 3193256"/>
                <a:gd name="connsiteX2" fmla="*/ 0 w 2809875"/>
                <a:gd name="connsiteY2" fmla="*/ 1181100 h 3193256"/>
                <a:gd name="connsiteX3" fmla="*/ 342900 w 2809875"/>
                <a:gd name="connsiteY3" fmla="*/ 1362075 h 3193256"/>
                <a:gd name="connsiteX4" fmla="*/ 561975 w 2809875"/>
                <a:gd name="connsiteY4" fmla="*/ 1676400 h 3193256"/>
                <a:gd name="connsiteX5" fmla="*/ 711993 w 2809875"/>
                <a:gd name="connsiteY5" fmla="*/ 1938338 h 3193256"/>
                <a:gd name="connsiteX6" fmla="*/ 1062037 w 2809875"/>
                <a:gd name="connsiteY6" fmla="*/ 2516981 h 3193256"/>
                <a:gd name="connsiteX7" fmla="*/ 1219200 w 2809875"/>
                <a:gd name="connsiteY7" fmla="*/ 2802731 h 3193256"/>
                <a:gd name="connsiteX8" fmla="*/ 1423987 w 2809875"/>
                <a:gd name="connsiteY8" fmla="*/ 2905125 h 3193256"/>
                <a:gd name="connsiteX9" fmla="*/ 1633538 w 2809875"/>
                <a:gd name="connsiteY9" fmla="*/ 2959894 h 3193256"/>
                <a:gd name="connsiteX10" fmla="*/ 1735931 w 2809875"/>
                <a:gd name="connsiteY10" fmla="*/ 3038474 h 3193256"/>
                <a:gd name="connsiteX11" fmla="*/ 1824038 w 2809875"/>
                <a:gd name="connsiteY11" fmla="*/ 3193256 h 3193256"/>
                <a:gd name="connsiteX12" fmla="*/ 2809875 w 2809875"/>
                <a:gd name="connsiteY12" fmla="*/ 1504950 h 3193256"/>
                <a:gd name="connsiteX13" fmla="*/ 2085975 w 2809875"/>
                <a:gd name="connsiteY13" fmla="*/ 1000125 h 3193256"/>
                <a:gd name="connsiteX14" fmla="*/ 1028700 w 2809875"/>
                <a:gd name="connsiteY14" fmla="*/ 333375 h 3193256"/>
                <a:gd name="connsiteX15" fmla="*/ 314325 w 2809875"/>
                <a:gd name="connsiteY15" fmla="*/ 0 h 3193256"/>
                <a:gd name="connsiteX0" fmla="*/ 314325 w 2809875"/>
                <a:gd name="connsiteY0" fmla="*/ 0 h 3193256"/>
                <a:gd name="connsiteX1" fmla="*/ 57150 w 2809875"/>
                <a:gd name="connsiteY1" fmla="*/ 895350 h 3193256"/>
                <a:gd name="connsiteX2" fmla="*/ 0 w 2809875"/>
                <a:gd name="connsiteY2" fmla="*/ 1181100 h 3193256"/>
                <a:gd name="connsiteX3" fmla="*/ 342900 w 2809875"/>
                <a:gd name="connsiteY3" fmla="*/ 1362075 h 3193256"/>
                <a:gd name="connsiteX4" fmla="*/ 611982 w 2809875"/>
                <a:gd name="connsiteY4" fmla="*/ 1795462 h 3193256"/>
                <a:gd name="connsiteX5" fmla="*/ 711993 w 2809875"/>
                <a:gd name="connsiteY5" fmla="*/ 1938338 h 3193256"/>
                <a:gd name="connsiteX6" fmla="*/ 1062037 w 2809875"/>
                <a:gd name="connsiteY6" fmla="*/ 2516981 h 3193256"/>
                <a:gd name="connsiteX7" fmla="*/ 1219200 w 2809875"/>
                <a:gd name="connsiteY7" fmla="*/ 2802731 h 3193256"/>
                <a:gd name="connsiteX8" fmla="*/ 1423987 w 2809875"/>
                <a:gd name="connsiteY8" fmla="*/ 2905125 h 3193256"/>
                <a:gd name="connsiteX9" fmla="*/ 1633538 w 2809875"/>
                <a:gd name="connsiteY9" fmla="*/ 2959894 h 3193256"/>
                <a:gd name="connsiteX10" fmla="*/ 1735931 w 2809875"/>
                <a:gd name="connsiteY10" fmla="*/ 3038474 h 3193256"/>
                <a:gd name="connsiteX11" fmla="*/ 1824038 w 2809875"/>
                <a:gd name="connsiteY11" fmla="*/ 3193256 h 3193256"/>
                <a:gd name="connsiteX12" fmla="*/ 2809875 w 2809875"/>
                <a:gd name="connsiteY12" fmla="*/ 1504950 h 3193256"/>
                <a:gd name="connsiteX13" fmla="*/ 2085975 w 2809875"/>
                <a:gd name="connsiteY13" fmla="*/ 1000125 h 3193256"/>
                <a:gd name="connsiteX14" fmla="*/ 1028700 w 2809875"/>
                <a:gd name="connsiteY14" fmla="*/ 333375 h 3193256"/>
                <a:gd name="connsiteX15" fmla="*/ 314325 w 2809875"/>
                <a:gd name="connsiteY15" fmla="*/ 0 h 3193256"/>
                <a:gd name="connsiteX0" fmla="*/ 314325 w 2809875"/>
                <a:gd name="connsiteY0" fmla="*/ 0 h 3193256"/>
                <a:gd name="connsiteX1" fmla="*/ 57150 w 2809875"/>
                <a:gd name="connsiteY1" fmla="*/ 895350 h 3193256"/>
                <a:gd name="connsiteX2" fmla="*/ 0 w 2809875"/>
                <a:gd name="connsiteY2" fmla="*/ 1181100 h 3193256"/>
                <a:gd name="connsiteX3" fmla="*/ 359569 w 2809875"/>
                <a:gd name="connsiteY3" fmla="*/ 1409700 h 3193256"/>
                <a:gd name="connsiteX4" fmla="*/ 611982 w 2809875"/>
                <a:gd name="connsiteY4" fmla="*/ 1795462 h 3193256"/>
                <a:gd name="connsiteX5" fmla="*/ 711993 w 2809875"/>
                <a:gd name="connsiteY5" fmla="*/ 1938338 h 3193256"/>
                <a:gd name="connsiteX6" fmla="*/ 1062037 w 2809875"/>
                <a:gd name="connsiteY6" fmla="*/ 2516981 h 3193256"/>
                <a:gd name="connsiteX7" fmla="*/ 1219200 w 2809875"/>
                <a:gd name="connsiteY7" fmla="*/ 2802731 h 3193256"/>
                <a:gd name="connsiteX8" fmla="*/ 1423987 w 2809875"/>
                <a:gd name="connsiteY8" fmla="*/ 2905125 h 3193256"/>
                <a:gd name="connsiteX9" fmla="*/ 1633538 w 2809875"/>
                <a:gd name="connsiteY9" fmla="*/ 2959894 h 3193256"/>
                <a:gd name="connsiteX10" fmla="*/ 1735931 w 2809875"/>
                <a:gd name="connsiteY10" fmla="*/ 3038474 h 3193256"/>
                <a:gd name="connsiteX11" fmla="*/ 1824038 w 2809875"/>
                <a:gd name="connsiteY11" fmla="*/ 3193256 h 3193256"/>
                <a:gd name="connsiteX12" fmla="*/ 2809875 w 2809875"/>
                <a:gd name="connsiteY12" fmla="*/ 1504950 h 3193256"/>
                <a:gd name="connsiteX13" fmla="*/ 2085975 w 2809875"/>
                <a:gd name="connsiteY13" fmla="*/ 1000125 h 3193256"/>
                <a:gd name="connsiteX14" fmla="*/ 1028700 w 2809875"/>
                <a:gd name="connsiteY14" fmla="*/ 333375 h 3193256"/>
                <a:gd name="connsiteX15" fmla="*/ 314325 w 2809875"/>
                <a:gd name="connsiteY15" fmla="*/ 0 h 3193256"/>
                <a:gd name="connsiteX0" fmla="*/ 314325 w 2809875"/>
                <a:gd name="connsiteY0" fmla="*/ 0 h 3193256"/>
                <a:gd name="connsiteX1" fmla="*/ 57150 w 2809875"/>
                <a:gd name="connsiteY1" fmla="*/ 895350 h 3193256"/>
                <a:gd name="connsiteX2" fmla="*/ 0 w 2809875"/>
                <a:gd name="connsiteY2" fmla="*/ 1181100 h 3193256"/>
                <a:gd name="connsiteX3" fmla="*/ 359569 w 2809875"/>
                <a:gd name="connsiteY3" fmla="*/ 1409700 h 3193256"/>
                <a:gd name="connsiteX4" fmla="*/ 500062 w 2809875"/>
                <a:gd name="connsiteY4" fmla="*/ 1635918 h 3193256"/>
                <a:gd name="connsiteX5" fmla="*/ 611982 w 2809875"/>
                <a:gd name="connsiteY5" fmla="*/ 1795462 h 3193256"/>
                <a:gd name="connsiteX6" fmla="*/ 711993 w 2809875"/>
                <a:gd name="connsiteY6" fmla="*/ 1938338 h 3193256"/>
                <a:gd name="connsiteX7" fmla="*/ 1062037 w 2809875"/>
                <a:gd name="connsiteY7" fmla="*/ 2516981 h 3193256"/>
                <a:gd name="connsiteX8" fmla="*/ 1219200 w 2809875"/>
                <a:gd name="connsiteY8" fmla="*/ 2802731 h 3193256"/>
                <a:gd name="connsiteX9" fmla="*/ 1423987 w 2809875"/>
                <a:gd name="connsiteY9" fmla="*/ 2905125 h 3193256"/>
                <a:gd name="connsiteX10" fmla="*/ 1633538 w 2809875"/>
                <a:gd name="connsiteY10" fmla="*/ 2959894 h 3193256"/>
                <a:gd name="connsiteX11" fmla="*/ 1735931 w 2809875"/>
                <a:gd name="connsiteY11" fmla="*/ 3038474 h 3193256"/>
                <a:gd name="connsiteX12" fmla="*/ 1824038 w 2809875"/>
                <a:gd name="connsiteY12" fmla="*/ 3193256 h 3193256"/>
                <a:gd name="connsiteX13" fmla="*/ 2809875 w 2809875"/>
                <a:gd name="connsiteY13" fmla="*/ 1504950 h 3193256"/>
                <a:gd name="connsiteX14" fmla="*/ 2085975 w 2809875"/>
                <a:gd name="connsiteY14" fmla="*/ 1000125 h 3193256"/>
                <a:gd name="connsiteX15" fmla="*/ 1028700 w 2809875"/>
                <a:gd name="connsiteY15" fmla="*/ 333375 h 3193256"/>
                <a:gd name="connsiteX16" fmla="*/ 314325 w 2809875"/>
                <a:gd name="connsiteY16" fmla="*/ 0 h 3193256"/>
                <a:gd name="connsiteX0" fmla="*/ 314325 w 2809875"/>
                <a:gd name="connsiteY0" fmla="*/ 0 h 3193256"/>
                <a:gd name="connsiteX1" fmla="*/ 57150 w 2809875"/>
                <a:gd name="connsiteY1" fmla="*/ 895350 h 3193256"/>
                <a:gd name="connsiteX2" fmla="*/ 0 w 2809875"/>
                <a:gd name="connsiteY2" fmla="*/ 1181100 h 3193256"/>
                <a:gd name="connsiteX3" fmla="*/ 359569 w 2809875"/>
                <a:gd name="connsiteY3" fmla="*/ 1409700 h 3193256"/>
                <a:gd name="connsiteX4" fmla="*/ 566737 w 2809875"/>
                <a:gd name="connsiteY4" fmla="*/ 1666874 h 3193256"/>
                <a:gd name="connsiteX5" fmla="*/ 611982 w 2809875"/>
                <a:gd name="connsiteY5" fmla="*/ 1795462 h 3193256"/>
                <a:gd name="connsiteX6" fmla="*/ 711993 w 2809875"/>
                <a:gd name="connsiteY6" fmla="*/ 1938338 h 3193256"/>
                <a:gd name="connsiteX7" fmla="*/ 1062037 w 2809875"/>
                <a:gd name="connsiteY7" fmla="*/ 2516981 h 3193256"/>
                <a:gd name="connsiteX8" fmla="*/ 1219200 w 2809875"/>
                <a:gd name="connsiteY8" fmla="*/ 2802731 h 3193256"/>
                <a:gd name="connsiteX9" fmla="*/ 1423987 w 2809875"/>
                <a:gd name="connsiteY9" fmla="*/ 2905125 h 3193256"/>
                <a:gd name="connsiteX10" fmla="*/ 1633538 w 2809875"/>
                <a:gd name="connsiteY10" fmla="*/ 2959894 h 3193256"/>
                <a:gd name="connsiteX11" fmla="*/ 1735931 w 2809875"/>
                <a:gd name="connsiteY11" fmla="*/ 3038474 h 3193256"/>
                <a:gd name="connsiteX12" fmla="*/ 1824038 w 2809875"/>
                <a:gd name="connsiteY12" fmla="*/ 3193256 h 3193256"/>
                <a:gd name="connsiteX13" fmla="*/ 2809875 w 2809875"/>
                <a:gd name="connsiteY13" fmla="*/ 1504950 h 3193256"/>
                <a:gd name="connsiteX14" fmla="*/ 2085975 w 2809875"/>
                <a:gd name="connsiteY14" fmla="*/ 1000125 h 3193256"/>
                <a:gd name="connsiteX15" fmla="*/ 1028700 w 2809875"/>
                <a:gd name="connsiteY15" fmla="*/ 333375 h 3193256"/>
                <a:gd name="connsiteX16" fmla="*/ 314325 w 2809875"/>
                <a:gd name="connsiteY16" fmla="*/ 0 h 3193256"/>
                <a:gd name="connsiteX0" fmla="*/ 314325 w 2809875"/>
                <a:gd name="connsiteY0" fmla="*/ 0 h 3193256"/>
                <a:gd name="connsiteX1" fmla="*/ 57150 w 2809875"/>
                <a:gd name="connsiteY1" fmla="*/ 895350 h 3193256"/>
                <a:gd name="connsiteX2" fmla="*/ 0 w 2809875"/>
                <a:gd name="connsiteY2" fmla="*/ 1181100 h 3193256"/>
                <a:gd name="connsiteX3" fmla="*/ 359569 w 2809875"/>
                <a:gd name="connsiteY3" fmla="*/ 1409700 h 3193256"/>
                <a:gd name="connsiteX4" fmla="*/ 554831 w 2809875"/>
                <a:gd name="connsiteY4" fmla="*/ 1666874 h 3193256"/>
                <a:gd name="connsiteX5" fmla="*/ 611982 w 2809875"/>
                <a:gd name="connsiteY5" fmla="*/ 1795462 h 3193256"/>
                <a:gd name="connsiteX6" fmla="*/ 711993 w 2809875"/>
                <a:gd name="connsiteY6" fmla="*/ 1938338 h 3193256"/>
                <a:gd name="connsiteX7" fmla="*/ 1062037 w 2809875"/>
                <a:gd name="connsiteY7" fmla="*/ 2516981 h 3193256"/>
                <a:gd name="connsiteX8" fmla="*/ 1219200 w 2809875"/>
                <a:gd name="connsiteY8" fmla="*/ 2802731 h 3193256"/>
                <a:gd name="connsiteX9" fmla="*/ 1423987 w 2809875"/>
                <a:gd name="connsiteY9" fmla="*/ 2905125 h 3193256"/>
                <a:gd name="connsiteX10" fmla="*/ 1633538 w 2809875"/>
                <a:gd name="connsiteY10" fmla="*/ 2959894 h 3193256"/>
                <a:gd name="connsiteX11" fmla="*/ 1735931 w 2809875"/>
                <a:gd name="connsiteY11" fmla="*/ 3038474 h 3193256"/>
                <a:gd name="connsiteX12" fmla="*/ 1824038 w 2809875"/>
                <a:gd name="connsiteY12" fmla="*/ 3193256 h 3193256"/>
                <a:gd name="connsiteX13" fmla="*/ 2809875 w 2809875"/>
                <a:gd name="connsiteY13" fmla="*/ 1504950 h 3193256"/>
                <a:gd name="connsiteX14" fmla="*/ 2085975 w 2809875"/>
                <a:gd name="connsiteY14" fmla="*/ 1000125 h 3193256"/>
                <a:gd name="connsiteX15" fmla="*/ 1028700 w 2809875"/>
                <a:gd name="connsiteY15" fmla="*/ 333375 h 3193256"/>
                <a:gd name="connsiteX16" fmla="*/ 314325 w 2809875"/>
                <a:gd name="connsiteY16" fmla="*/ 0 h 3193256"/>
                <a:gd name="connsiteX0" fmla="*/ 314325 w 2809875"/>
                <a:gd name="connsiteY0" fmla="*/ 0 h 3193256"/>
                <a:gd name="connsiteX1" fmla="*/ 57150 w 2809875"/>
                <a:gd name="connsiteY1" fmla="*/ 895350 h 3193256"/>
                <a:gd name="connsiteX2" fmla="*/ 0 w 2809875"/>
                <a:gd name="connsiteY2" fmla="*/ 1181100 h 3193256"/>
                <a:gd name="connsiteX3" fmla="*/ 359569 w 2809875"/>
                <a:gd name="connsiteY3" fmla="*/ 1409700 h 3193256"/>
                <a:gd name="connsiteX4" fmla="*/ 554831 w 2809875"/>
                <a:gd name="connsiteY4" fmla="*/ 1666874 h 3193256"/>
                <a:gd name="connsiteX5" fmla="*/ 611982 w 2809875"/>
                <a:gd name="connsiteY5" fmla="*/ 1795462 h 3193256"/>
                <a:gd name="connsiteX6" fmla="*/ 711993 w 2809875"/>
                <a:gd name="connsiteY6" fmla="*/ 1938338 h 3193256"/>
                <a:gd name="connsiteX7" fmla="*/ 1062037 w 2809875"/>
                <a:gd name="connsiteY7" fmla="*/ 2516981 h 3193256"/>
                <a:gd name="connsiteX8" fmla="*/ 1219200 w 2809875"/>
                <a:gd name="connsiteY8" fmla="*/ 2802731 h 3193256"/>
                <a:gd name="connsiteX9" fmla="*/ 1423987 w 2809875"/>
                <a:gd name="connsiteY9" fmla="*/ 2905125 h 3193256"/>
                <a:gd name="connsiteX10" fmla="*/ 1633538 w 2809875"/>
                <a:gd name="connsiteY10" fmla="*/ 2959894 h 3193256"/>
                <a:gd name="connsiteX11" fmla="*/ 1735931 w 2809875"/>
                <a:gd name="connsiteY11" fmla="*/ 3038474 h 3193256"/>
                <a:gd name="connsiteX12" fmla="*/ 1824038 w 2809875"/>
                <a:gd name="connsiteY12" fmla="*/ 3193256 h 3193256"/>
                <a:gd name="connsiteX13" fmla="*/ 2809875 w 2809875"/>
                <a:gd name="connsiteY13" fmla="*/ 1504950 h 3193256"/>
                <a:gd name="connsiteX14" fmla="*/ 2085975 w 2809875"/>
                <a:gd name="connsiteY14" fmla="*/ 1000125 h 3193256"/>
                <a:gd name="connsiteX15" fmla="*/ 1028700 w 2809875"/>
                <a:gd name="connsiteY15" fmla="*/ 333375 h 3193256"/>
                <a:gd name="connsiteX16" fmla="*/ 314325 w 2809875"/>
                <a:gd name="connsiteY16" fmla="*/ 0 h 3193256"/>
                <a:gd name="connsiteX0" fmla="*/ 314325 w 2809875"/>
                <a:gd name="connsiteY0" fmla="*/ 0 h 3193256"/>
                <a:gd name="connsiteX1" fmla="*/ 0 w 2809875"/>
                <a:gd name="connsiteY1" fmla="*/ 1181100 h 3193256"/>
                <a:gd name="connsiteX2" fmla="*/ 359569 w 2809875"/>
                <a:gd name="connsiteY2" fmla="*/ 1409700 h 3193256"/>
                <a:gd name="connsiteX3" fmla="*/ 554831 w 2809875"/>
                <a:gd name="connsiteY3" fmla="*/ 1666874 h 3193256"/>
                <a:gd name="connsiteX4" fmla="*/ 611982 w 2809875"/>
                <a:gd name="connsiteY4" fmla="*/ 1795462 h 3193256"/>
                <a:gd name="connsiteX5" fmla="*/ 711993 w 2809875"/>
                <a:gd name="connsiteY5" fmla="*/ 1938338 h 3193256"/>
                <a:gd name="connsiteX6" fmla="*/ 1062037 w 2809875"/>
                <a:gd name="connsiteY6" fmla="*/ 2516981 h 3193256"/>
                <a:gd name="connsiteX7" fmla="*/ 1219200 w 2809875"/>
                <a:gd name="connsiteY7" fmla="*/ 2802731 h 3193256"/>
                <a:gd name="connsiteX8" fmla="*/ 1423987 w 2809875"/>
                <a:gd name="connsiteY8" fmla="*/ 2905125 h 3193256"/>
                <a:gd name="connsiteX9" fmla="*/ 1633538 w 2809875"/>
                <a:gd name="connsiteY9" fmla="*/ 2959894 h 3193256"/>
                <a:gd name="connsiteX10" fmla="*/ 1735931 w 2809875"/>
                <a:gd name="connsiteY10" fmla="*/ 3038474 h 3193256"/>
                <a:gd name="connsiteX11" fmla="*/ 1824038 w 2809875"/>
                <a:gd name="connsiteY11" fmla="*/ 3193256 h 3193256"/>
                <a:gd name="connsiteX12" fmla="*/ 2809875 w 2809875"/>
                <a:gd name="connsiteY12" fmla="*/ 1504950 h 3193256"/>
                <a:gd name="connsiteX13" fmla="*/ 2085975 w 2809875"/>
                <a:gd name="connsiteY13" fmla="*/ 1000125 h 3193256"/>
                <a:gd name="connsiteX14" fmla="*/ 1028700 w 2809875"/>
                <a:gd name="connsiteY14" fmla="*/ 333375 h 3193256"/>
                <a:gd name="connsiteX15" fmla="*/ 314325 w 2809875"/>
                <a:gd name="connsiteY15" fmla="*/ 0 h 3193256"/>
                <a:gd name="connsiteX0" fmla="*/ 333375 w 2809875"/>
                <a:gd name="connsiteY0" fmla="*/ 0 h 3214687"/>
                <a:gd name="connsiteX1" fmla="*/ 0 w 2809875"/>
                <a:gd name="connsiteY1" fmla="*/ 1202531 h 3214687"/>
                <a:gd name="connsiteX2" fmla="*/ 359569 w 2809875"/>
                <a:gd name="connsiteY2" fmla="*/ 1431131 h 3214687"/>
                <a:gd name="connsiteX3" fmla="*/ 554831 w 2809875"/>
                <a:gd name="connsiteY3" fmla="*/ 1688305 h 3214687"/>
                <a:gd name="connsiteX4" fmla="*/ 611982 w 2809875"/>
                <a:gd name="connsiteY4" fmla="*/ 1816893 h 3214687"/>
                <a:gd name="connsiteX5" fmla="*/ 711993 w 2809875"/>
                <a:gd name="connsiteY5" fmla="*/ 1959769 h 3214687"/>
                <a:gd name="connsiteX6" fmla="*/ 1062037 w 2809875"/>
                <a:gd name="connsiteY6" fmla="*/ 2538412 h 3214687"/>
                <a:gd name="connsiteX7" fmla="*/ 1219200 w 2809875"/>
                <a:gd name="connsiteY7" fmla="*/ 2824162 h 3214687"/>
                <a:gd name="connsiteX8" fmla="*/ 1423987 w 2809875"/>
                <a:gd name="connsiteY8" fmla="*/ 2926556 h 3214687"/>
                <a:gd name="connsiteX9" fmla="*/ 1633538 w 2809875"/>
                <a:gd name="connsiteY9" fmla="*/ 2981325 h 3214687"/>
                <a:gd name="connsiteX10" fmla="*/ 1735931 w 2809875"/>
                <a:gd name="connsiteY10" fmla="*/ 3059905 h 3214687"/>
                <a:gd name="connsiteX11" fmla="*/ 1824038 w 2809875"/>
                <a:gd name="connsiteY11" fmla="*/ 3214687 h 3214687"/>
                <a:gd name="connsiteX12" fmla="*/ 2809875 w 2809875"/>
                <a:gd name="connsiteY12" fmla="*/ 1526381 h 3214687"/>
                <a:gd name="connsiteX13" fmla="*/ 2085975 w 2809875"/>
                <a:gd name="connsiteY13" fmla="*/ 1021556 h 3214687"/>
                <a:gd name="connsiteX14" fmla="*/ 1028700 w 2809875"/>
                <a:gd name="connsiteY14" fmla="*/ 354806 h 3214687"/>
                <a:gd name="connsiteX15" fmla="*/ 333375 w 2809875"/>
                <a:gd name="connsiteY15" fmla="*/ 0 h 3214687"/>
                <a:gd name="connsiteX0" fmla="*/ 333375 w 2809875"/>
                <a:gd name="connsiteY0" fmla="*/ 0 h 3214687"/>
                <a:gd name="connsiteX1" fmla="*/ 0 w 2809875"/>
                <a:gd name="connsiteY1" fmla="*/ 1202531 h 3214687"/>
                <a:gd name="connsiteX2" fmla="*/ 359569 w 2809875"/>
                <a:gd name="connsiteY2" fmla="*/ 1431131 h 3214687"/>
                <a:gd name="connsiteX3" fmla="*/ 554831 w 2809875"/>
                <a:gd name="connsiteY3" fmla="*/ 1688305 h 3214687"/>
                <a:gd name="connsiteX4" fmla="*/ 611982 w 2809875"/>
                <a:gd name="connsiteY4" fmla="*/ 1816893 h 3214687"/>
                <a:gd name="connsiteX5" fmla="*/ 711993 w 2809875"/>
                <a:gd name="connsiteY5" fmla="*/ 1959769 h 3214687"/>
                <a:gd name="connsiteX6" fmla="*/ 1062037 w 2809875"/>
                <a:gd name="connsiteY6" fmla="*/ 2538412 h 3214687"/>
                <a:gd name="connsiteX7" fmla="*/ 1219200 w 2809875"/>
                <a:gd name="connsiteY7" fmla="*/ 2824162 h 3214687"/>
                <a:gd name="connsiteX8" fmla="*/ 1423987 w 2809875"/>
                <a:gd name="connsiteY8" fmla="*/ 2926556 h 3214687"/>
                <a:gd name="connsiteX9" fmla="*/ 1633538 w 2809875"/>
                <a:gd name="connsiteY9" fmla="*/ 2981325 h 3214687"/>
                <a:gd name="connsiteX10" fmla="*/ 1735931 w 2809875"/>
                <a:gd name="connsiteY10" fmla="*/ 3059905 h 3214687"/>
                <a:gd name="connsiteX11" fmla="*/ 1824038 w 2809875"/>
                <a:gd name="connsiteY11" fmla="*/ 3214687 h 3214687"/>
                <a:gd name="connsiteX12" fmla="*/ 2809875 w 2809875"/>
                <a:gd name="connsiteY12" fmla="*/ 1526381 h 3214687"/>
                <a:gd name="connsiteX13" fmla="*/ 2085975 w 2809875"/>
                <a:gd name="connsiteY13" fmla="*/ 1021556 h 3214687"/>
                <a:gd name="connsiteX14" fmla="*/ 1054894 w 2809875"/>
                <a:gd name="connsiteY14" fmla="*/ 402431 h 3214687"/>
                <a:gd name="connsiteX15" fmla="*/ 333375 w 2809875"/>
                <a:gd name="connsiteY15" fmla="*/ 0 h 3214687"/>
                <a:gd name="connsiteX0" fmla="*/ 333375 w 2809875"/>
                <a:gd name="connsiteY0" fmla="*/ 0 h 3214687"/>
                <a:gd name="connsiteX1" fmla="*/ 0 w 2809875"/>
                <a:gd name="connsiteY1" fmla="*/ 1202531 h 3214687"/>
                <a:gd name="connsiteX2" fmla="*/ 359569 w 2809875"/>
                <a:gd name="connsiteY2" fmla="*/ 1431131 h 3214687"/>
                <a:gd name="connsiteX3" fmla="*/ 554831 w 2809875"/>
                <a:gd name="connsiteY3" fmla="*/ 1688305 h 3214687"/>
                <a:gd name="connsiteX4" fmla="*/ 611982 w 2809875"/>
                <a:gd name="connsiteY4" fmla="*/ 1816893 h 3214687"/>
                <a:gd name="connsiteX5" fmla="*/ 711993 w 2809875"/>
                <a:gd name="connsiteY5" fmla="*/ 1959769 h 3214687"/>
                <a:gd name="connsiteX6" fmla="*/ 1062037 w 2809875"/>
                <a:gd name="connsiteY6" fmla="*/ 2538412 h 3214687"/>
                <a:gd name="connsiteX7" fmla="*/ 1219200 w 2809875"/>
                <a:gd name="connsiteY7" fmla="*/ 2824162 h 3214687"/>
                <a:gd name="connsiteX8" fmla="*/ 1423987 w 2809875"/>
                <a:gd name="connsiteY8" fmla="*/ 2926556 h 3214687"/>
                <a:gd name="connsiteX9" fmla="*/ 1633538 w 2809875"/>
                <a:gd name="connsiteY9" fmla="*/ 2981325 h 3214687"/>
                <a:gd name="connsiteX10" fmla="*/ 1735931 w 2809875"/>
                <a:gd name="connsiteY10" fmla="*/ 3059905 h 3214687"/>
                <a:gd name="connsiteX11" fmla="*/ 1824038 w 2809875"/>
                <a:gd name="connsiteY11" fmla="*/ 3214687 h 3214687"/>
                <a:gd name="connsiteX12" fmla="*/ 2809875 w 2809875"/>
                <a:gd name="connsiteY12" fmla="*/ 1526381 h 3214687"/>
                <a:gd name="connsiteX13" fmla="*/ 2007394 w 2809875"/>
                <a:gd name="connsiteY13" fmla="*/ 950118 h 3214687"/>
                <a:gd name="connsiteX14" fmla="*/ 1054894 w 2809875"/>
                <a:gd name="connsiteY14" fmla="*/ 402431 h 3214687"/>
                <a:gd name="connsiteX15" fmla="*/ 333375 w 2809875"/>
                <a:gd name="connsiteY15" fmla="*/ 0 h 3214687"/>
                <a:gd name="connsiteX0" fmla="*/ 333375 w 2800350"/>
                <a:gd name="connsiteY0" fmla="*/ 0 h 3214687"/>
                <a:gd name="connsiteX1" fmla="*/ 0 w 2800350"/>
                <a:gd name="connsiteY1" fmla="*/ 1202531 h 3214687"/>
                <a:gd name="connsiteX2" fmla="*/ 359569 w 2800350"/>
                <a:gd name="connsiteY2" fmla="*/ 1431131 h 3214687"/>
                <a:gd name="connsiteX3" fmla="*/ 554831 w 2800350"/>
                <a:gd name="connsiteY3" fmla="*/ 1688305 h 3214687"/>
                <a:gd name="connsiteX4" fmla="*/ 611982 w 2800350"/>
                <a:gd name="connsiteY4" fmla="*/ 1816893 h 3214687"/>
                <a:gd name="connsiteX5" fmla="*/ 711993 w 2800350"/>
                <a:gd name="connsiteY5" fmla="*/ 1959769 h 3214687"/>
                <a:gd name="connsiteX6" fmla="*/ 1062037 w 2800350"/>
                <a:gd name="connsiteY6" fmla="*/ 2538412 h 3214687"/>
                <a:gd name="connsiteX7" fmla="*/ 1219200 w 2800350"/>
                <a:gd name="connsiteY7" fmla="*/ 2824162 h 3214687"/>
                <a:gd name="connsiteX8" fmla="*/ 1423987 w 2800350"/>
                <a:gd name="connsiteY8" fmla="*/ 2926556 h 3214687"/>
                <a:gd name="connsiteX9" fmla="*/ 1633538 w 2800350"/>
                <a:gd name="connsiteY9" fmla="*/ 2981325 h 3214687"/>
                <a:gd name="connsiteX10" fmla="*/ 1735931 w 2800350"/>
                <a:gd name="connsiteY10" fmla="*/ 3059905 h 3214687"/>
                <a:gd name="connsiteX11" fmla="*/ 1824038 w 2800350"/>
                <a:gd name="connsiteY11" fmla="*/ 3214687 h 3214687"/>
                <a:gd name="connsiteX12" fmla="*/ 2800350 w 2800350"/>
                <a:gd name="connsiteY12" fmla="*/ 1535906 h 3214687"/>
                <a:gd name="connsiteX13" fmla="*/ 2007394 w 2800350"/>
                <a:gd name="connsiteY13" fmla="*/ 950118 h 3214687"/>
                <a:gd name="connsiteX14" fmla="*/ 1054894 w 2800350"/>
                <a:gd name="connsiteY14" fmla="*/ 402431 h 3214687"/>
                <a:gd name="connsiteX15" fmla="*/ 333375 w 2800350"/>
                <a:gd name="connsiteY15" fmla="*/ 0 h 3214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800350" h="3214687">
                  <a:moveTo>
                    <a:pt x="333375" y="0"/>
                  </a:moveTo>
                  <a:lnTo>
                    <a:pt x="0" y="1202531"/>
                  </a:lnTo>
                  <a:lnTo>
                    <a:pt x="359569" y="1431131"/>
                  </a:lnTo>
                  <a:lnTo>
                    <a:pt x="554831" y="1688305"/>
                  </a:lnTo>
                  <a:cubicBezTo>
                    <a:pt x="581024" y="1726405"/>
                    <a:pt x="592932" y="1774030"/>
                    <a:pt x="611982" y="1816893"/>
                  </a:cubicBezTo>
                  <a:lnTo>
                    <a:pt x="711993" y="1959769"/>
                  </a:lnTo>
                  <a:lnTo>
                    <a:pt x="1062037" y="2538412"/>
                  </a:lnTo>
                  <a:lnTo>
                    <a:pt x="1219200" y="2824162"/>
                  </a:lnTo>
                  <a:lnTo>
                    <a:pt x="1423987" y="2926556"/>
                  </a:lnTo>
                  <a:lnTo>
                    <a:pt x="1633538" y="2981325"/>
                  </a:lnTo>
                  <a:lnTo>
                    <a:pt x="1735931" y="3059905"/>
                  </a:lnTo>
                  <a:lnTo>
                    <a:pt x="1824038" y="3214687"/>
                  </a:lnTo>
                  <a:lnTo>
                    <a:pt x="2800350" y="1535906"/>
                  </a:lnTo>
                  <a:lnTo>
                    <a:pt x="2007394" y="950118"/>
                  </a:lnTo>
                  <a:lnTo>
                    <a:pt x="1054894" y="402431"/>
                  </a:lnTo>
                  <a:lnTo>
                    <a:pt x="333375" y="0"/>
                  </a:lnTo>
                  <a:close/>
                </a:path>
              </a:pathLst>
            </a:custGeom>
            <a:solidFill>
              <a:srgbClr val="004F39">
                <a:alpha val="50000"/>
              </a:srgbClr>
            </a:solidFill>
            <a:ln w="3810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DC4B79E-DFCD-487C-9999-D1AC14A9FC52}"/>
                </a:ext>
              </a:extLst>
            </p:cNvPr>
            <p:cNvSpPr txBox="1"/>
            <p:nvPr/>
          </p:nvSpPr>
          <p:spPr>
            <a:xfrm>
              <a:off x="4770879" y="1972330"/>
              <a:ext cx="147853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</a:rPr>
                <a:t>Pine Forest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241324D-96D2-4923-96EB-A0F2295A9B82}"/>
              </a:ext>
            </a:extLst>
          </p:cNvPr>
          <p:cNvGrpSpPr/>
          <p:nvPr/>
        </p:nvGrpSpPr>
        <p:grpSpPr>
          <a:xfrm>
            <a:off x="664228" y="820271"/>
            <a:ext cx="3929063" cy="1278731"/>
            <a:chOff x="700087" y="838200"/>
            <a:chExt cx="3929063" cy="1278731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8D33B913-5886-4D63-8ED5-ECF0862155E6}"/>
                </a:ext>
              </a:extLst>
            </p:cNvPr>
            <p:cNvSpPr/>
            <p:nvPr/>
          </p:nvSpPr>
          <p:spPr>
            <a:xfrm>
              <a:off x="700087" y="838200"/>
              <a:ext cx="3929063" cy="1278731"/>
            </a:xfrm>
            <a:custGeom>
              <a:avLst/>
              <a:gdLst>
                <a:gd name="connsiteX0" fmla="*/ 0 w 3876675"/>
                <a:gd name="connsiteY0" fmla="*/ 771525 h 1257300"/>
                <a:gd name="connsiteX1" fmla="*/ 771525 w 3876675"/>
                <a:gd name="connsiteY1" fmla="*/ 847725 h 1257300"/>
                <a:gd name="connsiteX2" fmla="*/ 1295400 w 3876675"/>
                <a:gd name="connsiteY2" fmla="*/ 1009650 h 1257300"/>
                <a:gd name="connsiteX3" fmla="*/ 1409700 w 3876675"/>
                <a:gd name="connsiteY3" fmla="*/ 1047750 h 1257300"/>
                <a:gd name="connsiteX4" fmla="*/ 1676400 w 3876675"/>
                <a:gd name="connsiteY4" fmla="*/ 1009650 h 1257300"/>
                <a:gd name="connsiteX5" fmla="*/ 1952625 w 3876675"/>
                <a:gd name="connsiteY5" fmla="*/ 1085850 h 1257300"/>
                <a:gd name="connsiteX6" fmla="*/ 2457450 w 3876675"/>
                <a:gd name="connsiteY6" fmla="*/ 1019175 h 1257300"/>
                <a:gd name="connsiteX7" fmla="*/ 2876550 w 3876675"/>
                <a:gd name="connsiteY7" fmla="*/ 1152525 h 1257300"/>
                <a:gd name="connsiteX8" fmla="*/ 3305175 w 3876675"/>
                <a:gd name="connsiteY8" fmla="*/ 1228725 h 1257300"/>
                <a:gd name="connsiteX9" fmla="*/ 3562350 w 3876675"/>
                <a:gd name="connsiteY9" fmla="*/ 1257300 h 1257300"/>
                <a:gd name="connsiteX10" fmla="*/ 3876675 w 3876675"/>
                <a:gd name="connsiteY10" fmla="*/ 47625 h 1257300"/>
                <a:gd name="connsiteX11" fmla="*/ 3800475 w 3876675"/>
                <a:gd name="connsiteY11" fmla="*/ 0 h 1257300"/>
                <a:gd name="connsiteX12" fmla="*/ 781050 w 3876675"/>
                <a:gd name="connsiteY12" fmla="*/ 228600 h 1257300"/>
                <a:gd name="connsiteX13" fmla="*/ 0 w 3876675"/>
                <a:gd name="connsiteY13" fmla="*/ 771525 h 1257300"/>
                <a:gd name="connsiteX0" fmla="*/ 0 w 3876675"/>
                <a:gd name="connsiteY0" fmla="*/ 771525 h 1257300"/>
                <a:gd name="connsiteX1" fmla="*/ 771525 w 3876675"/>
                <a:gd name="connsiteY1" fmla="*/ 847725 h 1257300"/>
                <a:gd name="connsiteX2" fmla="*/ 1295400 w 3876675"/>
                <a:gd name="connsiteY2" fmla="*/ 1009650 h 1257300"/>
                <a:gd name="connsiteX3" fmla="*/ 1428750 w 3876675"/>
                <a:gd name="connsiteY3" fmla="*/ 1042987 h 1257300"/>
                <a:gd name="connsiteX4" fmla="*/ 1676400 w 3876675"/>
                <a:gd name="connsiteY4" fmla="*/ 1009650 h 1257300"/>
                <a:gd name="connsiteX5" fmla="*/ 1952625 w 3876675"/>
                <a:gd name="connsiteY5" fmla="*/ 1085850 h 1257300"/>
                <a:gd name="connsiteX6" fmla="*/ 2457450 w 3876675"/>
                <a:gd name="connsiteY6" fmla="*/ 1019175 h 1257300"/>
                <a:gd name="connsiteX7" fmla="*/ 2876550 w 3876675"/>
                <a:gd name="connsiteY7" fmla="*/ 1152525 h 1257300"/>
                <a:gd name="connsiteX8" fmla="*/ 3305175 w 3876675"/>
                <a:gd name="connsiteY8" fmla="*/ 1228725 h 1257300"/>
                <a:gd name="connsiteX9" fmla="*/ 3562350 w 3876675"/>
                <a:gd name="connsiteY9" fmla="*/ 1257300 h 1257300"/>
                <a:gd name="connsiteX10" fmla="*/ 3876675 w 3876675"/>
                <a:gd name="connsiteY10" fmla="*/ 47625 h 1257300"/>
                <a:gd name="connsiteX11" fmla="*/ 3800475 w 3876675"/>
                <a:gd name="connsiteY11" fmla="*/ 0 h 1257300"/>
                <a:gd name="connsiteX12" fmla="*/ 781050 w 3876675"/>
                <a:gd name="connsiteY12" fmla="*/ 228600 h 1257300"/>
                <a:gd name="connsiteX13" fmla="*/ 0 w 3876675"/>
                <a:gd name="connsiteY13" fmla="*/ 771525 h 1257300"/>
                <a:gd name="connsiteX0" fmla="*/ 0 w 3876675"/>
                <a:gd name="connsiteY0" fmla="*/ 771525 h 1257300"/>
                <a:gd name="connsiteX1" fmla="*/ 771525 w 3876675"/>
                <a:gd name="connsiteY1" fmla="*/ 847725 h 1257300"/>
                <a:gd name="connsiteX2" fmla="*/ 1295400 w 3876675"/>
                <a:gd name="connsiteY2" fmla="*/ 1009650 h 1257300"/>
                <a:gd name="connsiteX3" fmla="*/ 1428750 w 3876675"/>
                <a:gd name="connsiteY3" fmla="*/ 1042987 h 1257300"/>
                <a:gd name="connsiteX4" fmla="*/ 1676400 w 3876675"/>
                <a:gd name="connsiteY4" fmla="*/ 1021557 h 1257300"/>
                <a:gd name="connsiteX5" fmla="*/ 1952625 w 3876675"/>
                <a:gd name="connsiteY5" fmla="*/ 1085850 h 1257300"/>
                <a:gd name="connsiteX6" fmla="*/ 2457450 w 3876675"/>
                <a:gd name="connsiteY6" fmla="*/ 1019175 h 1257300"/>
                <a:gd name="connsiteX7" fmla="*/ 2876550 w 3876675"/>
                <a:gd name="connsiteY7" fmla="*/ 1152525 h 1257300"/>
                <a:gd name="connsiteX8" fmla="*/ 3305175 w 3876675"/>
                <a:gd name="connsiteY8" fmla="*/ 1228725 h 1257300"/>
                <a:gd name="connsiteX9" fmla="*/ 3562350 w 3876675"/>
                <a:gd name="connsiteY9" fmla="*/ 1257300 h 1257300"/>
                <a:gd name="connsiteX10" fmla="*/ 3876675 w 3876675"/>
                <a:gd name="connsiteY10" fmla="*/ 47625 h 1257300"/>
                <a:gd name="connsiteX11" fmla="*/ 3800475 w 3876675"/>
                <a:gd name="connsiteY11" fmla="*/ 0 h 1257300"/>
                <a:gd name="connsiteX12" fmla="*/ 781050 w 3876675"/>
                <a:gd name="connsiteY12" fmla="*/ 228600 h 1257300"/>
                <a:gd name="connsiteX13" fmla="*/ 0 w 3876675"/>
                <a:gd name="connsiteY13" fmla="*/ 771525 h 1257300"/>
                <a:gd name="connsiteX0" fmla="*/ 0 w 3876675"/>
                <a:gd name="connsiteY0" fmla="*/ 771525 h 1257300"/>
                <a:gd name="connsiteX1" fmla="*/ 771525 w 3876675"/>
                <a:gd name="connsiteY1" fmla="*/ 847725 h 1257300"/>
                <a:gd name="connsiteX2" fmla="*/ 1295400 w 3876675"/>
                <a:gd name="connsiteY2" fmla="*/ 1009650 h 1257300"/>
                <a:gd name="connsiteX3" fmla="*/ 1428750 w 3876675"/>
                <a:gd name="connsiteY3" fmla="*/ 1042987 h 1257300"/>
                <a:gd name="connsiteX4" fmla="*/ 1676400 w 3876675"/>
                <a:gd name="connsiteY4" fmla="*/ 1021557 h 1257300"/>
                <a:gd name="connsiteX5" fmla="*/ 1926431 w 3876675"/>
                <a:gd name="connsiteY5" fmla="*/ 1090613 h 1257300"/>
                <a:gd name="connsiteX6" fmla="*/ 2457450 w 3876675"/>
                <a:gd name="connsiteY6" fmla="*/ 1019175 h 1257300"/>
                <a:gd name="connsiteX7" fmla="*/ 2876550 w 3876675"/>
                <a:gd name="connsiteY7" fmla="*/ 1152525 h 1257300"/>
                <a:gd name="connsiteX8" fmla="*/ 3305175 w 3876675"/>
                <a:gd name="connsiteY8" fmla="*/ 1228725 h 1257300"/>
                <a:gd name="connsiteX9" fmla="*/ 3562350 w 3876675"/>
                <a:gd name="connsiteY9" fmla="*/ 1257300 h 1257300"/>
                <a:gd name="connsiteX10" fmla="*/ 3876675 w 3876675"/>
                <a:gd name="connsiteY10" fmla="*/ 47625 h 1257300"/>
                <a:gd name="connsiteX11" fmla="*/ 3800475 w 3876675"/>
                <a:gd name="connsiteY11" fmla="*/ 0 h 1257300"/>
                <a:gd name="connsiteX12" fmla="*/ 781050 w 3876675"/>
                <a:gd name="connsiteY12" fmla="*/ 228600 h 1257300"/>
                <a:gd name="connsiteX13" fmla="*/ 0 w 3876675"/>
                <a:gd name="connsiteY13" fmla="*/ 771525 h 1257300"/>
                <a:gd name="connsiteX0" fmla="*/ 0 w 3876675"/>
                <a:gd name="connsiteY0" fmla="*/ 771525 h 1257300"/>
                <a:gd name="connsiteX1" fmla="*/ 771525 w 3876675"/>
                <a:gd name="connsiteY1" fmla="*/ 847725 h 1257300"/>
                <a:gd name="connsiteX2" fmla="*/ 1295400 w 3876675"/>
                <a:gd name="connsiteY2" fmla="*/ 1009650 h 1257300"/>
                <a:gd name="connsiteX3" fmla="*/ 1428750 w 3876675"/>
                <a:gd name="connsiteY3" fmla="*/ 1042987 h 1257300"/>
                <a:gd name="connsiteX4" fmla="*/ 1676400 w 3876675"/>
                <a:gd name="connsiteY4" fmla="*/ 1021557 h 1257300"/>
                <a:gd name="connsiteX5" fmla="*/ 1926431 w 3876675"/>
                <a:gd name="connsiteY5" fmla="*/ 1090613 h 1257300"/>
                <a:gd name="connsiteX6" fmla="*/ 2457450 w 3876675"/>
                <a:gd name="connsiteY6" fmla="*/ 1038225 h 1257300"/>
                <a:gd name="connsiteX7" fmla="*/ 2876550 w 3876675"/>
                <a:gd name="connsiteY7" fmla="*/ 1152525 h 1257300"/>
                <a:gd name="connsiteX8" fmla="*/ 3305175 w 3876675"/>
                <a:gd name="connsiteY8" fmla="*/ 1228725 h 1257300"/>
                <a:gd name="connsiteX9" fmla="*/ 3562350 w 3876675"/>
                <a:gd name="connsiteY9" fmla="*/ 1257300 h 1257300"/>
                <a:gd name="connsiteX10" fmla="*/ 3876675 w 3876675"/>
                <a:gd name="connsiteY10" fmla="*/ 47625 h 1257300"/>
                <a:gd name="connsiteX11" fmla="*/ 3800475 w 3876675"/>
                <a:gd name="connsiteY11" fmla="*/ 0 h 1257300"/>
                <a:gd name="connsiteX12" fmla="*/ 781050 w 3876675"/>
                <a:gd name="connsiteY12" fmla="*/ 228600 h 1257300"/>
                <a:gd name="connsiteX13" fmla="*/ 0 w 3876675"/>
                <a:gd name="connsiteY13" fmla="*/ 771525 h 1257300"/>
                <a:gd name="connsiteX0" fmla="*/ 0 w 3876675"/>
                <a:gd name="connsiteY0" fmla="*/ 771525 h 1257300"/>
                <a:gd name="connsiteX1" fmla="*/ 771525 w 3876675"/>
                <a:gd name="connsiteY1" fmla="*/ 847725 h 1257300"/>
                <a:gd name="connsiteX2" fmla="*/ 1295400 w 3876675"/>
                <a:gd name="connsiteY2" fmla="*/ 1009650 h 1257300"/>
                <a:gd name="connsiteX3" fmla="*/ 1428750 w 3876675"/>
                <a:gd name="connsiteY3" fmla="*/ 1042987 h 1257300"/>
                <a:gd name="connsiteX4" fmla="*/ 1676400 w 3876675"/>
                <a:gd name="connsiteY4" fmla="*/ 1021557 h 1257300"/>
                <a:gd name="connsiteX5" fmla="*/ 1926431 w 3876675"/>
                <a:gd name="connsiteY5" fmla="*/ 1090613 h 1257300"/>
                <a:gd name="connsiteX6" fmla="*/ 2457450 w 3876675"/>
                <a:gd name="connsiteY6" fmla="*/ 1038225 h 1257300"/>
                <a:gd name="connsiteX7" fmla="*/ 2943225 w 3876675"/>
                <a:gd name="connsiteY7" fmla="*/ 1190625 h 1257300"/>
                <a:gd name="connsiteX8" fmla="*/ 3305175 w 3876675"/>
                <a:gd name="connsiteY8" fmla="*/ 1228725 h 1257300"/>
                <a:gd name="connsiteX9" fmla="*/ 3562350 w 3876675"/>
                <a:gd name="connsiteY9" fmla="*/ 1257300 h 1257300"/>
                <a:gd name="connsiteX10" fmla="*/ 3876675 w 3876675"/>
                <a:gd name="connsiteY10" fmla="*/ 47625 h 1257300"/>
                <a:gd name="connsiteX11" fmla="*/ 3800475 w 3876675"/>
                <a:gd name="connsiteY11" fmla="*/ 0 h 1257300"/>
                <a:gd name="connsiteX12" fmla="*/ 781050 w 3876675"/>
                <a:gd name="connsiteY12" fmla="*/ 228600 h 1257300"/>
                <a:gd name="connsiteX13" fmla="*/ 0 w 3876675"/>
                <a:gd name="connsiteY13" fmla="*/ 771525 h 1257300"/>
                <a:gd name="connsiteX0" fmla="*/ 0 w 3876675"/>
                <a:gd name="connsiteY0" fmla="*/ 771525 h 1257300"/>
                <a:gd name="connsiteX1" fmla="*/ 771525 w 3876675"/>
                <a:gd name="connsiteY1" fmla="*/ 847725 h 1257300"/>
                <a:gd name="connsiteX2" fmla="*/ 1162050 w 3876675"/>
                <a:gd name="connsiteY2" fmla="*/ 954881 h 1257300"/>
                <a:gd name="connsiteX3" fmla="*/ 1428750 w 3876675"/>
                <a:gd name="connsiteY3" fmla="*/ 1042987 h 1257300"/>
                <a:gd name="connsiteX4" fmla="*/ 1676400 w 3876675"/>
                <a:gd name="connsiteY4" fmla="*/ 1021557 h 1257300"/>
                <a:gd name="connsiteX5" fmla="*/ 1926431 w 3876675"/>
                <a:gd name="connsiteY5" fmla="*/ 1090613 h 1257300"/>
                <a:gd name="connsiteX6" fmla="*/ 2457450 w 3876675"/>
                <a:gd name="connsiteY6" fmla="*/ 1038225 h 1257300"/>
                <a:gd name="connsiteX7" fmla="*/ 2943225 w 3876675"/>
                <a:gd name="connsiteY7" fmla="*/ 1190625 h 1257300"/>
                <a:gd name="connsiteX8" fmla="*/ 3305175 w 3876675"/>
                <a:gd name="connsiteY8" fmla="*/ 1228725 h 1257300"/>
                <a:gd name="connsiteX9" fmla="*/ 3562350 w 3876675"/>
                <a:gd name="connsiteY9" fmla="*/ 1257300 h 1257300"/>
                <a:gd name="connsiteX10" fmla="*/ 3876675 w 3876675"/>
                <a:gd name="connsiteY10" fmla="*/ 47625 h 1257300"/>
                <a:gd name="connsiteX11" fmla="*/ 3800475 w 3876675"/>
                <a:gd name="connsiteY11" fmla="*/ 0 h 1257300"/>
                <a:gd name="connsiteX12" fmla="*/ 781050 w 3876675"/>
                <a:gd name="connsiteY12" fmla="*/ 228600 h 1257300"/>
                <a:gd name="connsiteX13" fmla="*/ 0 w 3876675"/>
                <a:gd name="connsiteY13" fmla="*/ 771525 h 1257300"/>
                <a:gd name="connsiteX0" fmla="*/ 0 w 3876675"/>
                <a:gd name="connsiteY0" fmla="*/ 771525 h 1257300"/>
                <a:gd name="connsiteX1" fmla="*/ 771525 w 3876675"/>
                <a:gd name="connsiteY1" fmla="*/ 847725 h 1257300"/>
                <a:gd name="connsiteX2" fmla="*/ 1162050 w 3876675"/>
                <a:gd name="connsiteY2" fmla="*/ 954881 h 1257300"/>
                <a:gd name="connsiteX3" fmla="*/ 1428750 w 3876675"/>
                <a:gd name="connsiteY3" fmla="*/ 1042987 h 1257300"/>
                <a:gd name="connsiteX4" fmla="*/ 1676400 w 3876675"/>
                <a:gd name="connsiteY4" fmla="*/ 1021557 h 1257300"/>
                <a:gd name="connsiteX5" fmla="*/ 1926431 w 3876675"/>
                <a:gd name="connsiteY5" fmla="*/ 1090613 h 1257300"/>
                <a:gd name="connsiteX6" fmla="*/ 2457450 w 3876675"/>
                <a:gd name="connsiteY6" fmla="*/ 1038225 h 1257300"/>
                <a:gd name="connsiteX7" fmla="*/ 2943225 w 3876675"/>
                <a:gd name="connsiteY7" fmla="*/ 1190625 h 1257300"/>
                <a:gd name="connsiteX8" fmla="*/ 3305175 w 3876675"/>
                <a:gd name="connsiteY8" fmla="*/ 1228725 h 1257300"/>
                <a:gd name="connsiteX9" fmla="*/ 3562350 w 3876675"/>
                <a:gd name="connsiteY9" fmla="*/ 1257300 h 1257300"/>
                <a:gd name="connsiteX10" fmla="*/ 3876675 w 3876675"/>
                <a:gd name="connsiteY10" fmla="*/ 47625 h 1257300"/>
                <a:gd name="connsiteX11" fmla="*/ 3800475 w 3876675"/>
                <a:gd name="connsiteY11" fmla="*/ 0 h 1257300"/>
                <a:gd name="connsiteX12" fmla="*/ 783431 w 3876675"/>
                <a:gd name="connsiteY12" fmla="*/ 238125 h 1257300"/>
                <a:gd name="connsiteX13" fmla="*/ 0 w 3876675"/>
                <a:gd name="connsiteY13" fmla="*/ 771525 h 1257300"/>
                <a:gd name="connsiteX0" fmla="*/ 0 w 3876675"/>
                <a:gd name="connsiteY0" fmla="*/ 771525 h 1257300"/>
                <a:gd name="connsiteX1" fmla="*/ 371475 w 3876675"/>
                <a:gd name="connsiteY1" fmla="*/ 807244 h 1257300"/>
                <a:gd name="connsiteX2" fmla="*/ 771525 w 3876675"/>
                <a:gd name="connsiteY2" fmla="*/ 847725 h 1257300"/>
                <a:gd name="connsiteX3" fmla="*/ 1162050 w 3876675"/>
                <a:gd name="connsiteY3" fmla="*/ 954881 h 1257300"/>
                <a:gd name="connsiteX4" fmla="*/ 1428750 w 3876675"/>
                <a:gd name="connsiteY4" fmla="*/ 1042987 h 1257300"/>
                <a:gd name="connsiteX5" fmla="*/ 1676400 w 3876675"/>
                <a:gd name="connsiteY5" fmla="*/ 1021557 h 1257300"/>
                <a:gd name="connsiteX6" fmla="*/ 1926431 w 3876675"/>
                <a:gd name="connsiteY6" fmla="*/ 1090613 h 1257300"/>
                <a:gd name="connsiteX7" fmla="*/ 2457450 w 3876675"/>
                <a:gd name="connsiteY7" fmla="*/ 1038225 h 1257300"/>
                <a:gd name="connsiteX8" fmla="*/ 2943225 w 3876675"/>
                <a:gd name="connsiteY8" fmla="*/ 1190625 h 1257300"/>
                <a:gd name="connsiteX9" fmla="*/ 3305175 w 3876675"/>
                <a:gd name="connsiteY9" fmla="*/ 1228725 h 1257300"/>
                <a:gd name="connsiteX10" fmla="*/ 3562350 w 3876675"/>
                <a:gd name="connsiteY10" fmla="*/ 1257300 h 1257300"/>
                <a:gd name="connsiteX11" fmla="*/ 3876675 w 3876675"/>
                <a:gd name="connsiteY11" fmla="*/ 47625 h 1257300"/>
                <a:gd name="connsiteX12" fmla="*/ 3800475 w 3876675"/>
                <a:gd name="connsiteY12" fmla="*/ 0 h 1257300"/>
                <a:gd name="connsiteX13" fmla="*/ 783431 w 3876675"/>
                <a:gd name="connsiteY13" fmla="*/ 238125 h 1257300"/>
                <a:gd name="connsiteX14" fmla="*/ 0 w 3876675"/>
                <a:gd name="connsiteY14" fmla="*/ 771525 h 1257300"/>
                <a:gd name="connsiteX0" fmla="*/ 0 w 3876675"/>
                <a:gd name="connsiteY0" fmla="*/ 771525 h 1257300"/>
                <a:gd name="connsiteX1" fmla="*/ 447675 w 3876675"/>
                <a:gd name="connsiteY1" fmla="*/ 852488 h 1257300"/>
                <a:gd name="connsiteX2" fmla="*/ 771525 w 3876675"/>
                <a:gd name="connsiteY2" fmla="*/ 847725 h 1257300"/>
                <a:gd name="connsiteX3" fmla="*/ 1162050 w 3876675"/>
                <a:gd name="connsiteY3" fmla="*/ 954881 h 1257300"/>
                <a:gd name="connsiteX4" fmla="*/ 1428750 w 3876675"/>
                <a:gd name="connsiteY4" fmla="*/ 1042987 h 1257300"/>
                <a:gd name="connsiteX5" fmla="*/ 1676400 w 3876675"/>
                <a:gd name="connsiteY5" fmla="*/ 1021557 h 1257300"/>
                <a:gd name="connsiteX6" fmla="*/ 1926431 w 3876675"/>
                <a:gd name="connsiteY6" fmla="*/ 1090613 h 1257300"/>
                <a:gd name="connsiteX7" fmla="*/ 2457450 w 3876675"/>
                <a:gd name="connsiteY7" fmla="*/ 1038225 h 1257300"/>
                <a:gd name="connsiteX8" fmla="*/ 2943225 w 3876675"/>
                <a:gd name="connsiteY8" fmla="*/ 1190625 h 1257300"/>
                <a:gd name="connsiteX9" fmla="*/ 3305175 w 3876675"/>
                <a:gd name="connsiteY9" fmla="*/ 1228725 h 1257300"/>
                <a:gd name="connsiteX10" fmla="*/ 3562350 w 3876675"/>
                <a:gd name="connsiteY10" fmla="*/ 1257300 h 1257300"/>
                <a:gd name="connsiteX11" fmla="*/ 3876675 w 3876675"/>
                <a:gd name="connsiteY11" fmla="*/ 47625 h 1257300"/>
                <a:gd name="connsiteX12" fmla="*/ 3800475 w 3876675"/>
                <a:gd name="connsiteY12" fmla="*/ 0 h 1257300"/>
                <a:gd name="connsiteX13" fmla="*/ 783431 w 3876675"/>
                <a:gd name="connsiteY13" fmla="*/ 238125 h 1257300"/>
                <a:gd name="connsiteX14" fmla="*/ 0 w 3876675"/>
                <a:gd name="connsiteY14" fmla="*/ 771525 h 1257300"/>
                <a:gd name="connsiteX0" fmla="*/ 0 w 3971925"/>
                <a:gd name="connsiteY0" fmla="*/ 800100 h 1257300"/>
                <a:gd name="connsiteX1" fmla="*/ 542925 w 3971925"/>
                <a:gd name="connsiteY1" fmla="*/ 852488 h 1257300"/>
                <a:gd name="connsiteX2" fmla="*/ 866775 w 3971925"/>
                <a:gd name="connsiteY2" fmla="*/ 847725 h 1257300"/>
                <a:gd name="connsiteX3" fmla="*/ 1257300 w 3971925"/>
                <a:gd name="connsiteY3" fmla="*/ 954881 h 1257300"/>
                <a:gd name="connsiteX4" fmla="*/ 1524000 w 3971925"/>
                <a:gd name="connsiteY4" fmla="*/ 1042987 h 1257300"/>
                <a:gd name="connsiteX5" fmla="*/ 1771650 w 3971925"/>
                <a:gd name="connsiteY5" fmla="*/ 1021557 h 1257300"/>
                <a:gd name="connsiteX6" fmla="*/ 2021681 w 3971925"/>
                <a:gd name="connsiteY6" fmla="*/ 1090613 h 1257300"/>
                <a:gd name="connsiteX7" fmla="*/ 2552700 w 3971925"/>
                <a:gd name="connsiteY7" fmla="*/ 1038225 h 1257300"/>
                <a:gd name="connsiteX8" fmla="*/ 3038475 w 3971925"/>
                <a:gd name="connsiteY8" fmla="*/ 1190625 h 1257300"/>
                <a:gd name="connsiteX9" fmla="*/ 3400425 w 3971925"/>
                <a:gd name="connsiteY9" fmla="*/ 1228725 h 1257300"/>
                <a:gd name="connsiteX10" fmla="*/ 3657600 w 3971925"/>
                <a:gd name="connsiteY10" fmla="*/ 1257300 h 1257300"/>
                <a:gd name="connsiteX11" fmla="*/ 3971925 w 3971925"/>
                <a:gd name="connsiteY11" fmla="*/ 47625 h 1257300"/>
                <a:gd name="connsiteX12" fmla="*/ 3895725 w 3971925"/>
                <a:gd name="connsiteY12" fmla="*/ 0 h 1257300"/>
                <a:gd name="connsiteX13" fmla="*/ 878681 w 3971925"/>
                <a:gd name="connsiteY13" fmla="*/ 238125 h 1257300"/>
                <a:gd name="connsiteX14" fmla="*/ 0 w 3971925"/>
                <a:gd name="connsiteY14" fmla="*/ 800100 h 1257300"/>
                <a:gd name="connsiteX0" fmla="*/ 0 w 3971925"/>
                <a:gd name="connsiteY0" fmla="*/ 800100 h 1257300"/>
                <a:gd name="connsiteX1" fmla="*/ 542925 w 3971925"/>
                <a:gd name="connsiteY1" fmla="*/ 852488 h 1257300"/>
                <a:gd name="connsiteX2" fmla="*/ 866775 w 3971925"/>
                <a:gd name="connsiteY2" fmla="*/ 847725 h 1257300"/>
                <a:gd name="connsiteX3" fmla="*/ 1257300 w 3971925"/>
                <a:gd name="connsiteY3" fmla="*/ 954881 h 1257300"/>
                <a:gd name="connsiteX4" fmla="*/ 1524000 w 3971925"/>
                <a:gd name="connsiteY4" fmla="*/ 1042987 h 1257300"/>
                <a:gd name="connsiteX5" fmla="*/ 1771650 w 3971925"/>
                <a:gd name="connsiteY5" fmla="*/ 1021557 h 1257300"/>
                <a:gd name="connsiteX6" fmla="*/ 2021681 w 3971925"/>
                <a:gd name="connsiteY6" fmla="*/ 1090613 h 1257300"/>
                <a:gd name="connsiteX7" fmla="*/ 2552700 w 3971925"/>
                <a:gd name="connsiteY7" fmla="*/ 1038225 h 1257300"/>
                <a:gd name="connsiteX8" fmla="*/ 3038475 w 3971925"/>
                <a:gd name="connsiteY8" fmla="*/ 1190625 h 1257300"/>
                <a:gd name="connsiteX9" fmla="*/ 3400425 w 3971925"/>
                <a:gd name="connsiteY9" fmla="*/ 1228725 h 1257300"/>
                <a:gd name="connsiteX10" fmla="*/ 3657600 w 3971925"/>
                <a:gd name="connsiteY10" fmla="*/ 1257300 h 1257300"/>
                <a:gd name="connsiteX11" fmla="*/ 3971925 w 3971925"/>
                <a:gd name="connsiteY11" fmla="*/ 47625 h 1257300"/>
                <a:gd name="connsiteX12" fmla="*/ 3895725 w 3971925"/>
                <a:gd name="connsiteY12" fmla="*/ 0 h 1257300"/>
                <a:gd name="connsiteX13" fmla="*/ 876300 w 3971925"/>
                <a:gd name="connsiteY13" fmla="*/ 230981 h 1257300"/>
                <a:gd name="connsiteX14" fmla="*/ 0 w 3971925"/>
                <a:gd name="connsiteY14" fmla="*/ 800100 h 1257300"/>
                <a:gd name="connsiteX0" fmla="*/ 0 w 3971925"/>
                <a:gd name="connsiteY0" fmla="*/ 800100 h 1257300"/>
                <a:gd name="connsiteX1" fmla="*/ 542925 w 3971925"/>
                <a:gd name="connsiteY1" fmla="*/ 852488 h 1257300"/>
                <a:gd name="connsiteX2" fmla="*/ 866775 w 3971925"/>
                <a:gd name="connsiteY2" fmla="*/ 847725 h 1257300"/>
                <a:gd name="connsiteX3" fmla="*/ 1257300 w 3971925"/>
                <a:gd name="connsiteY3" fmla="*/ 954881 h 1257300"/>
                <a:gd name="connsiteX4" fmla="*/ 1524000 w 3971925"/>
                <a:gd name="connsiteY4" fmla="*/ 1042987 h 1257300"/>
                <a:gd name="connsiteX5" fmla="*/ 1771650 w 3971925"/>
                <a:gd name="connsiteY5" fmla="*/ 1021557 h 1257300"/>
                <a:gd name="connsiteX6" fmla="*/ 2021681 w 3971925"/>
                <a:gd name="connsiteY6" fmla="*/ 1090613 h 1257300"/>
                <a:gd name="connsiteX7" fmla="*/ 2552700 w 3971925"/>
                <a:gd name="connsiteY7" fmla="*/ 1038225 h 1257300"/>
                <a:gd name="connsiteX8" fmla="*/ 3038475 w 3971925"/>
                <a:gd name="connsiteY8" fmla="*/ 1190625 h 1257300"/>
                <a:gd name="connsiteX9" fmla="*/ 3400425 w 3971925"/>
                <a:gd name="connsiteY9" fmla="*/ 1228725 h 1257300"/>
                <a:gd name="connsiteX10" fmla="*/ 3657600 w 3971925"/>
                <a:gd name="connsiteY10" fmla="*/ 1257300 h 1257300"/>
                <a:gd name="connsiteX11" fmla="*/ 3971925 w 3971925"/>
                <a:gd name="connsiteY11" fmla="*/ 47625 h 1257300"/>
                <a:gd name="connsiteX12" fmla="*/ 3895725 w 3971925"/>
                <a:gd name="connsiteY12" fmla="*/ 0 h 1257300"/>
                <a:gd name="connsiteX13" fmla="*/ 859631 w 3971925"/>
                <a:gd name="connsiteY13" fmla="*/ 240506 h 1257300"/>
                <a:gd name="connsiteX14" fmla="*/ 0 w 3971925"/>
                <a:gd name="connsiteY14" fmla="*/ 800100 h 1257300"/>
                <a:gd name="connsiteX0" fmla="*/ 0 w 3929063"/>
                <a:gd name="connsiteY0" fmla="*/ 781050 h 1257300"/>
                <a:gd name="connsiteX1" fmla="*/ 500063 w 3929063"/>
                <a:gd name="connsiteY1" fmla="*/ 852488 h 1257300"/>
                <a:gd name="connsiteX2" fmla="*/ 823913 w 3929063"/>
                <a:gd name="connsiteY2" fmla="*/ 847725 h 1257300"/>
                <a:gd name="connsiteX3" fmla="*/ 1214438 w 3929063"/>
                <a:gd name="connsiteY3" fmla="*/ 954881 h 1257300"/>
                <a:gd name="connsiteX4" fmla="*/ 1481138 w 3929063"/>
                <a:gd name="connsiteY4" fmla="*/ 1042987 h 1257300"/>
                <a:gd name="connsiteX5" fmla="*/ 1728788 w 3929063"/>
                <a:gd name="connsiteY5" fmla="*/ 1021557 h 1257300"/>
                <a:gd name="connsiteX6" fmla="*/ 1978819 w 3929063"/>
                <a:gd name="connsiteY6" fmla="*/ 1090613 h 1257300"/>
                <a:gd name="connsiteX7" fmla="*/ 2509838 w 3929063"/>
                <a:gd name="connsiteY7" fmla="*/ 1038225 h 1257300"/>
                <a:gd name="connsiteX8" fmla="*/ 2995613 w 3929063"/>
                <a:gd name="connsiteY8" fmla="*/ 1190625 h 1257300"/>
                <a:gd name="connsiteX9" fmla="*/ 3357563 w 3929063"/>
                <a:gd name="connsiteY9" fmla="*/ 1228725 h 1257300"/>
                <a:gd name="connsiteX10" fmla="*/ 3614738 w 3929063"/>
                <a:gd name="connsiteY10" fmla="*/ 1257300 h 1257300"/>
                <a:gd name="connsiteX11" fmla="*/ 3929063 w 3929063"/>
                <a:gd name="connsiteY11" fmla="*/ 47625 h 1257300"/>
                <a:gd name="connsiteX12" fmla="*/ 3852863 w 3929063"/>
                <a:gd name="connsiteY12" fmla="*/ 0 h 1257300"/>
                <a:gd name="connsiteX13" fmla="*/ 816769 w 3929063"/>
                <a:gd name="connsiteY13" fmla="*/ 240506 h 1257300"/>
                <a:gd name="connsiteX14" fmla="*/ 0 w 3929063"/>
                <a:gd name="connsiteY14" fmla="*/ 781050 h 1257300"/>
                <a:gd name="connsiteX0" fmla="*/ 0 w 3929063"/>
                <a:gd name="connsiteY0" fmla="*/ 781050 h 1257300"/>
                <a:gd name="connsiteX1" fmla="*/ 500063 w 3929063"/>
                <a:gd name="connsiteY1" fmla="*/ 852488 h 1257300"/>
                <a:gd name="connsiteX2" fmla="*/ 833438 w 3929063"/>
                <a:gd name="connsiteY2" fmla="*/ 854869 h 1257300"/>
                <a:gd name="connsiteX3" fmla="*/ 1214438 w 3929063"/>
                <a:gd name="connsiteY3" fmla="*/ 954881 h 1257300"/>
                <a:gd name="connsiteX4" fmla="*/ 1481138 w 3929063"/>
                <a:gd name="connsiteY4" fmla="*/ 1042987 h 1257300"/>
                <a:gd name="connsiteX5" fmla="*/ 1728788 w 3929063"/>
                <a:gd name="connsiteY5" fmla="*/ 1021557 h 1257300"/>
                <a:gd name="connsiteX6" fmla="*/ 1978819 w 3929063"/>
                <a:gd name="connsiteY6" fmla="*/ 1090613 h 1257300"/>
                <a:gd name="connsiteX7" fmla="*/ 2509838 w 3929063"/>
                <a:gd name="connsiteY7" fmla="*/ 1038225 h 1257300"/>
                <a:gd name="connsiteX8" fmla="*/ 2995613 w 3929063"/>
                <a:gd name="connsiteY8" fmla="*/ 1190625 h 1257300"/>
                <a:gd name="connsiteX9" fmla="*/ 3357563 w 3929063"/>
                <a:gd name="connsiteY9" fmla="*/ 1228725 h 1257300"/>
                <a:gd name="connsiteX10" fmla="*/ 3614738 w 3929063"/>
                <a:gd name="connsiteY10" fmla="*/ 1257300 h 1257300"/>
                <a:gd name="connsiteX11" fmla="*/ 3929063 w 3929063"/>
                <a:gd name="connsiteY11" fmla="*/ 47625 h 1257300"/>
                <a:gd name="connsiteX12" fmla="*/ 3852863 w 3929063"/>
                <a:gd name="connsiteY12" fmla="*/ 0 h 1257300"/>
                <a:gd name="connsiteX13" fmla="*/ 816769 w 3929063"/>
                <a:gd name="connsiteY13" fmla="*/ 240506 h 1257300"/>
                <a:gd name="connsiteX14" fmla="*/ 0 w 3929063"/>
                <a:gd name="connsiteY14" fmla="*/ 781050 h 1257300"/>
                <a:gd name="connsiteX0" fmla="*/ 0 w 3929063"/>
                <a:gd name="connsiteY0" fmla="*/ 781050 h 1278731"/>
                <a:gd name="connsiteX1" fmla="*/ 500063 w 3929063"/>
                <a:gd name="connsiteY1" fmla="*/ 852488 h 1278731"/>
                <a:gd name="connsiteX2" fmla="*/ 833438 w 3929063"/>
                <a:gd name="connsiteY2" fmla="*/ 854869 h 1278731"/>
                <a:gd name="connsiteX3" fmla="*/ 1214438 w 3929063"/>
                <a:gd name="connsiteY3" fmla="*/ 954881 h 1278731"/>
                <a:gd name="connsiteX4" fmla="*/ 1481138 w 3929063"/>
                <a:gd name="connsiteY4" fmla="*/ 1042987 h 1278731"/>
                <a:gd name="connsiteX5" fmla="*/ 1728788 w 3929063"/>
                <a:gd name="connsiteY5" fmla="*/ 1021557 h 1278731"/>
                <a:gd name="connsiteX6" fmla="*/ 1978819 w 3929063"/>
                <a:gd name="connsiteY6" fmla="*/ 1090613 h 1278731"/>
                <a:gd name="connsiteX7" fmla="*/ 2509838 w 3929063"/>
                <a:gd name="connsiteY7" fmla="*/ 1038225 h 1278731"/>
                <a:gd name="connsiteX8" fmla="*/ 2995613 w 3929063"/>
                <a:gd name="connsiteY8" fmla="*/ 1190625 h 1278731"/>
                <a:gd name="connsiteX9" fmla="*/ 3357563 w 3929063"/>
                <a:gd name="connsiteY9" fmla="*/ 1228725 h 1278731"/>
                <a:gd name="connsiteX10" fmla="*/ 3605213 w 3929063"/>
                <a:gd name="connsiteY10" fmla="*/ 1278731 h 1278731"/>
                <a:gd name="connsiteX11" fmla="*/ 3929063 w 3929063"/>
                <a:gd name="connsiteY11" fmla="*/ 47625 h 1278731"/>
                <a:gd name="connsiteX12" fmla="*/ 3852863 w 3929063"/>
                <a:gd name="connsiteY12" fmla="*/ 0 h 1278731"/>
                <a:gd name="connsiteX13" fmla="*/ 816769 w 3929063"/>
                <a:gd name="connsiteY13" fmla="*/ 240506 h 1278731"/>
                <a:gd name="connsiteX14" fmla="*/ 0 w 3929063"/>
                <a:gd name="connsiteY14" fmla="*/ 781050 h 1278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929063" h="1278731">
                  <a:moveTo>
                    <a:pt x="0" y="781050"/>
                  </a:moveTo>
                  <a:lnTo>
                    <a:pt x="500063" y="852488"/>
                  </a:lnTo>
                  <a:lnTo>
                    <a:pt x="833438" y="854869"/>
                  </a:lnTo>
                  <a:lnTo>
                    <a:pt x="1214438" y="954881"/>
                  </a:lnTo>
                  <a:lnTo>
                    <a:pt x="1481138" y="1042987"/>
                  </a:lnTo>
                  <a:lnTo>
                    <a:pt x="1728788" y="1021557"/>
                  </a:lnTo>
                  <a:lnTo>
                    <a:pt x="1978819" y="1090613"/>
                  </a:lnTo>
                  <a:lnTo>
                    <a:pt x="2509838" y="1038225"/>
                  </a:lnTo>
                  <a:lnTo>
                    <a:pt x="2995613" y="1190625"/>
                  </a:lnTo>
                  <a:lnTo>
                    <a:pt x="3357563" y="1228725"/>
                  </a:lnTo>
                  <a:lnTo>
                    <a:pt x="3605213" y="1278731"/>
                  </a:lnTo>
                  <a:lnTo>
                    <a:pt x="3929063" y="47625"/>
                  </a:lnTo>
                  <a:lnTo>
                    <a:pt x="3852863" y="0"/>
                  </a:lnTo>
                  <a:lnTo>
                    <a:pt x="816769" y="240506"/>
                  </a:lnTo>
                  <a:lnTo>
                    <a:pt x="0" y="781050"/>
                  </a:lnTo>
                  <a:close/>
                </a:path>
              </a:pathLst>
            </a:custGeom>
            <a:solidFill>
              <a:srgbClr val="288321">
                <a:alpha val="50000"/>
              </a:srgbClr>
            </a:solidFill>
            <a:ln w="3810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281B899-4B92-4D91-895C-1B4B91E6FF96}"/>
                </a:ext>
              </a:extLst>
            </p:cNvPr>
            <p:cNvSpPr txBox="1"/>
            <p:nvPr/>
          </p:nvSpPr>
          <p:spPr>
            <a:xfrm>
              <a:off x="2209800" y="1312961"/>
              <a:ext cx="147853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</a:rPr>
                <a:t>Forested Ridge</a:t>
              </a: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31E745E4-16FF-434E-8589-4F71D4198CFB}"/>
              </a:ext>
            </a:extLst>
          </p:cNvPr>
          <p:cNvSpPr txBox="1"/>
          <p:nvPr/>
        </p:nvSpPr>
        <p:spPr>
          <a:xfrm rot="2028302">
            <a:off x="6145087" y="1299979"/>
            <a:ext cx="14785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BFRT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3F558C7-8E1A-4FCA-AED3-FE03158C2E7B}"/>
              </a:ext>
            </a:extLst>
          </p:cNvPr>
          <p:cNvSpPr txBox="1"/>
          <p:nvPr/>
        </p:nvSpPr>
        <p:spPr>
          <a:xfrm rot="16200000">
            <a:off x="8862362" y="2640824"/>
            <a:ext cx="26583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Commonwealth Ave</a:t>
            </a:r>
            <a:r>
              <a:rPr lang="en-US" sz="2000" dirty="0">
                <a:solidFill>
                  <a:schemeClr val="bg1"/>
                </a:solidFill>
              </a:rPr>
              <a:t>.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0C6E822F-D8E7-4557-9700-A3ED42D30434}"/>
              </a:ext>
            </a:extLst>
          </p:cNvPr>
          <p:cNvGrpSpPr/>
          <p:nvPr/>
        </p:nvGrpSpPr>
        <p:grpSpPr>
          <a:xfrm>
            <a:off x="2943461" y="2287062"/>
            <a:ext cx="1478534" cy="1049141"/>
            <a:chOff x="2943461" y="2287062"/>
            <a:chExt cx="1478534" cy="1049141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91FCDFA-83D0-402A-A0C2-940D3F03E9E3}"/>
                </a:ext>
              </a:extLst>
            </p:cNvPr>
            <p:cNvSpPr txBox="1"/>
            <p:nvPr/>
          </p:nvSpPr>
          <p:spPr>
            <a:xfrm>
              <a:off x="2943461" y="3028426"/>
              <a:ext cx="147853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</a:rPr>
                <a:t>Cove</a:t>
              </a:r>
            </a:p>
          </p:txBody>
        </p:sp>
        <p:sp>
          <p:nvSpPr>
            <p:cNvPr id="28" name="Arrow: Notched Right 27">
              <a:extLst>
                <a:ext uri="{FF2B5EF4-FFF2-40B4-BE49-F238E27FC236}">
                  <a16:creationId xmlns:a16="http://schemas.microsoft.com/office/drawing/2014/main" id="{D22B47C8-1834-47F3-A10D-C10B81286719}"/>
                </a:ext>
              </a:extLst>
            </p:cNvPr>
            <p:cNvSpPr/>
            <p:nvPr/>
          </p:nvSpPr>
          <p:spPr>
            <a:xfrm rot="18705409">
              <a:off x="3671059" y="2538295"/>
              <a:ext cx="995627" cy="493161"/>
            </a:xfrm>
            <a:prstGeom prst="notched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792340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508B2B2-125C-4934-8CD1-CE25F41CF58F}"/>
              </a:ext>
            </a:extLst>
          </p:cNvPr>
          <p:cNvSpPr/>
          <p:nvPr/>
        </p:nvSpPr>
        <p:spPr>
          <a:xfrm>
            <a:off x="10984432" y="0"/>
            <a:ext cx="1207568" cy="6858000"/>
          </a:xfrm>
          <a:prstGeom prst="rect">
            <a:avLst/>
          </a:prstGeom>
          <a:solidFill>
            <a:srgbClr val="004F39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A4A8CC8-B6E3-49F8-9E06-32C8873CB5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598727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76A85CD-3B0B-45A7-9E34-EC2C43CEF672}"/>
              </a:ext>
            </a:extLst>
          </p:cNvPr>
          <p:cNvSpPr txBox="1"/>
          <p:nvPr/>
        </p:nvSpPr>
        <p:spPr>
          <a:xfrm rot="16200000">
            <a:off x="8969747" y="3666904"/>
            <a:ext cx="52369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Trebuchet MS" panose="020B0603020202020204" pitchFamily="34" charset="0"/>
              </a:rPr>
              <a:t>Site Analysis</a:t>
            </a:r>
          </a:p>
        </p:txBody>
      </p:sp>
    </p:spTree>
    <p:extLst>
      <p:ext uri="{BB962C8B-B14F-4D97-AF65-F5344CB8AC3E}">
        <p14:creationId xmlns:p14="http://schemas.microsoft.com/office/powerpoint/2010/main" val="12367220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508B2B2-125C-4934-8CD1-CE25F41CF58F}"/>
              </a:ext>
            </a:extLst>
          </p:cNvPr>
          <p:cNvSpPr/>
          <p:nvPr/>
        </p:nvSpPr>
        <p:spPr>
          <a:xfrm>
            <a:off x="10984432" y="0"/>
            <a:ext cx="1207568" cy="6858000"/>
          </a:xfrm>
          <a:prstGeom prst="rect">
            <a:avLst/>
          </a:prstGeom>
          <a:solidFill>
            <a:srgbClr val="004F39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018D357-7E34-4B5D-94B7-65D9759DAA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598727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9128C9A-93F0-4955-8A41-955CEA440E5E}"/>
              </a:ext>
            </a:extLst>
          </p:cNvPr>
          <p:cNvSpPr txBox="1"/>
          <p:nvPr/>
        </p:nvSpPr>
        <p:spPr>
          <a:xfrm rot="16200000">
            <a:off x="8969747" y="3666904"/>
            <a:ext cx="52369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Trebuchet MS" panose="020B0603020202020204" pitchFamily="34" charset="0"/>
              </a:rPr>
              <a:t>Site Analysis</a:t>
            </a:r>
          </a:p>
        </p:txBody>
      </p:sp>
    </p:spTree>
    <p:extLst>
      <p:ext uri="{BB962C8B-B14F-4D97-AF65-F5344CB8AC3E}">
        <p14:creationId xmlns:p14="http://schemas.microsoft.com/office/powerpoint/2010/main" val="30136674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508B2B2-125C-4934-8CD1-CE25F41CF58F}"/>
              </a:ext>
            </a:extLst>
          </p:cNvPr>
          <p:cNvSpPr/>
          <p:nvPr/>
        </p:nvSpPr>
        <p:spPr>
          <a:xfrm>
            <a:off x="10984432" y="0"/>
            <a:ext cx="1207568" cy="6858000"/>
          </a:xfrm>
          <a:prstGeom prst="rect">
            <a:avLst/>
          </a:prstGeom>
          <a:solidFill>
            <a:srgbClr val="004F39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6525071-0B07-44DA-9363-A127ACC58AA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598727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8D826DF-5E55-45B2-9297-C54ED01E5A1A}"/>
              </a:ext>
            </a:extLst>
          </p:cNvPr>
          <p:cNvSpPr txBox="1"/>
          <p:nvPr/>
        </p:nvSpPr>
        <p:spPr>
          <a:xfrm rot="16200000">
            <a:off x="8969747" y="3666904"/>
            <a:ext cx="52369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Trebuchet MS" panose="020B0603020202020204" pitchFamily="34" charset="0"/>
              </a:rPr>
              <a:t>Site Analysis</a:t>
            </a:r>
          </a:p>
        </p:txBody>
      </p:sp>
    </p:spTree>
    <p:extLst>
      <p:ext uri="{BB962C8B-B14F-4D97-AF65-F5344CB8AC3E}">
        <p14:creationId xmlns:p14="http://schemas.microsoft.com/office/powerpoint/2010/main" val="26493160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16GPI-Template" id="{B2A292FA-7E2D-48C7-B007-1CAFFE95B018}" vid="{7106D59D-C584-419A-BE06-F1B4ECE200B6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Custom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1658</TotalTime>
  <Words>840</Words>
  <Application>Microsoft Office PowerPoint</Application>
  <PresentationFormat>Widescreen</PresentationFormat>
  <Paragraphs>298</Paragraphs>
  <Slides>28</Slides>
  <Notes>28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28</vt:i4>
      </vt:variant>
    </vt:vector>
  </HeadingPairs>
  <TitlesOfParts>
    <vt:vector size="39" baseType="lpstr">
      <vt:lpstr>Arial</vt:lpstr>
      <vt:lpstr>Calibri</vt:lpstr>
      <vt:lpstr>Calibri Light</vt:lpstr>
      <vt:lpstr>Century Gothic</vt:lpstr>
      <vt:lpstr>Courier New</vt:lpstr>
      <vt:lpstr>Trebuchet MS</vt:lpstr>
      <vt:lpstr>Wingdings</vt:lpstr>
      <vt:lpstr>Office Theme</vt:lpstr>
      <vt:lpstr>Custom Design</vt:lpstr>
      <vt:lpstr>1_Custom Design</vt:lpstr>
      <vt:lpstr>2_Custom Design</vt:lpstr>
      <vt:lpstr>PowerPoint Presentation</vt:lpstr>
      <vt:lpstr>Presentation Outline</vt:lpstr>
      <vt:lpstr>PowerPoint Presentation</vt:lpstr>
      <vt:lpstr>PowerPoint Presentation</vt:lpstr>
      <vt:lpstr>2  Existing Features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Environment:</vt:lpstr>
      <vt:lpstr>Activities:</vt:lpstr>
      <vt:lpstr>Circulation:</vt:lpstr>
      <vt:lpstr>PowerPoint Presentation</vt:lpstr>
      <vt:lpstr>Structures:</vt:lpstr>
      <vt:lpstr>PowerPoint Presentation</vt:lpstr>
      <vt:lpstr>Infrastructure: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Headrick, Ronald</dc:creator>
  <cp:lastModifiedBy>Headrick, Ronald</cp:lastModifiedBy>
  <cp:revision>184</cp:revision>
  <cp:lastPrinted>2018-10-11T21:02:01Z</cp:lastPrinted>
  <dcterms:created xsi:type="dcterms:W3CDTF">2018-09-01T17:46:17Z</dcterms:created>
  <dcterms:modified xsi:type="dcterms:W3CDTF">2018-10-16T20:05:13Z</dcterms:modified>
</cp:coreProperties>
</file>